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1"/>
  </p:notesMasterIdLst>
  <p:handoutMasterIdLst>
    <p:handoutMasterId r:id="rId52"/>
  </p:handoutMasterIdLst>
  <p:sldIdLst>
    <p:sldId id="621" r:id="rId2"/>
    <p:sldId id="265" r:id="rId3"/>
    <p:sldId id="622" r:id="rId4"/>
    <p:sldId id="623" r:id="rId5"/>
    <p:sldId id="277" r:id="rId6"/>
    <p:sldId id="624" r:id="rId7"/>
    <p:sldId id="317" r:id="rId8"/>
    <p:sldId id="638" r:id="rId9"/>
    <p:sldId id="360" r:id="rId10"/>
    <p:sldId id="361" r:id="rId11"/>
    <p:sldId id="357" r:id="rId12"/>
    <p:sldId id="399" r:id="rId13"/>
    <p:sldId id="282" r:id="rId14"/>
    <p:sldId id="639" r:id="rId15"/>
    <p:sldId id="640" r:id="rId16"/>
    <p:sldId id="278" r:id="rId17"/>
    <p:sldId id="641" r:id="rId18"/>
    <p:sldId id="645" r:id="rId19"/>
    <p:sldId id="338" r:id="rId20"/>
    <p:sldId id="285" r:id="rId21"/>
    <p:sldId id="340" r:id="rId22"/>
    <p:sldId id="318" r:id="rId23"/>
    <p:sldId id="287" r:id="rId24"/>
    <p:sldId id="288" r:id="rId25"/>
    <p:sldId id="290" r:id="rId26"/>
    <p:sldId id="631" r:id="rId27"/>
    <p:sldId id="625" r:id="rId28"/>
    <p:sldId id="642" r:id="rId29"/>
    <p:sldId id="321" r:id="rId30"/>
    <p:sldId id="643" r:id="rId31"/>
    <p:sldId id="341" r:id="rId32"/>
    <p:sldId id="342" r:id="rId33"/>
    <p:sldId id="343" r:id="rId34"/>
    <p:sldId id="626" r:id="rId35"/>
    <p:sldId id="644" r:id="rId36"/>
    <p:sldId id="344" r:id="rId37"/>
    <p:sldId id="345" r:id="rId38"/>
    <p:sldId id="346" r:id="rId39"/>
    <p:sldId id="347" r:id="rId40"/>
    <p:sldId id="348" r:id="rId41"/>
    <p:sldId id="630" r:id="rId42"/>
    <p:sldId id="468" r:id="rId43"/>
    <p:sldId id="477" r:id="rId44"/>
    <p:sldId id="633" r:id="rId45"/>
    <p:sldId id="634" r:id="rId46"/>
    <p:sldId id="635" r:id="rId47"/>
    <p:sldId id="636" r:id="rId48"/>
    <p:sldId id="637" r:id="rId49"/>
    <p:sldId id="632" r:id="rId50"/>
  </p:sldIdLst>
  <p:sldSz cx="9144000" cy="5143500" type="screen16x9"/>
  <p:notesSz cx="10058400" cy="7772400"/>
  <p:defaultTextStyle>
    <a:defPPr>
      <a:defRPr lang="en-US"/>
    </a:defPPr>
    <a:lvl1pPr marL="0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73252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6">
          <p15:clr>
            <a:srgbClr val="A4A3A4"/>
          </p15:clr>
        </p15:guide>
        <p15:guide id="2" pos="19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FFFF"/>
    <a:srgbClr val="00CC00"/>
    <a:srgbClr val="FFE269"/>
    <a:srgbClr val="FFCC00"/>
    <a:srgbClr val="FF2600"/>
    <a:srgbClr val="FF9300"/>
    <a:srgbClr val="3EB049"/>
    <a:srgbClr val="97E1B0"/>
    <a:srgbClr val="91E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CF9AE9-26F3-4803-B5C7-1AAA09410D51}" v="290" dt="2025-06-23T12:52:08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202" autoAdjust="0"/>
  </p:normalViewPr>
  <p:slideViewPr>
    <p:cSldViewPr>
      <p:cViewPr varScale="1">
        <p:scale>
          <a:sx n="92" d="100"/>
          <a:sy n="92" d="100"/>
        </p:scale>
        <p:origin x="776" y="44"/>
      </p:cViewPr>
      <p:guideLst>
        <p:guide orient="horz" pos="1906"/>
        <p:guide pos="19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ber Lim" userId="fa9da5a9-0323-48a9-9e93-10d42f103e5f" providerId="ADAL" clId="{57CF9AE9-26F3-4803-B5C7-1AAA09410D51}"/>
    <pc:docChg chg="undo custSel addSld modSld sldOrd modMainMaster">
      <pc:chgData name="Amber Lim" userId="fa9da5a9-0323-48a9-9e93-10d42f103e5f" providerId="ADAL" clId="{57CF9AE9-26F3-4803-B5C7-1AAA09410D51}" dt="2025-06-23T13:15:55.152" v="2101" actId="20577"/>
      <pc:docMkLst>
        <pc:docMk/>
      </pc:docMkLst>
      <pc:sldChg chg="modSp mod">
        <pc:chgData name="Amber Lim" userId="fa9da5a9-0323-48a9-9e93-10d42f103e5f" providerId="ADAL" clId="{57CF9AE9-26F3-4803-B5C7-1AAA09410D51}" dt="2025-06-20T14:19:30.628" v="1" actId="20577"/>
        <pc:sldMkLst>
          <pc:docMk/>
          <pc:sldMk cId="0" sldId="277"/>
        </pc:sldMkLst>
        <pc:spChg chg="mod">
          <ac:chgData name="Amber Lim" userId="fa9da5a9-0323-48a9-9e93-10d42f103e5f" providerId="ADAL" clId="{57CF9AE9-26F3-4803-B5C7-1AAA09410D51}" dt="2025-06-20T14:19:30.628" v="1" actId="20577"/>
          <ac:spMkLst>
            <pc:docMk/>
            <pc:sldMk cId="0" sldId="277"/>
            <ac:spMk id="26" creationId="{00000000-0000-0000-0000-000000000000}"/>
          </ac:spMkLst>
        </pc:spChg>
      </pc:sldChg>
      <pc:sldChg chg="modSp add mod modAnim">
        <pc:chgData name="Amber Lim" userId="fa9da5a9-0323-48a9-9e93-10d42f103e5f" providerId="ADAL" clId="{57CF9AE9-26F3-4803-B5C7-1AAA09410D51}" dt="2025-06-20T15:13:24.924" v="443"/>
        <pc:sldMkLst>
          <pc:docMk/>
          <pc:sldMk cId="0" sldId="278"/>
        </pc:sldMkLst>
        <pc:spChg chg="mod">
          <ac:chgData name="Amber Lim" userId="fa9da5a9-0323-48a9-9e93-10d42f103e5f" providerId="ADAL" clId="{57CF9AE9-26F3-4803-B5C7-1AAA09410D51}" dt="2025-06-20T15:09:25.536" v="422" actId="1076"/>
          <ac:spMkLst>
            <pc:docMk/>
            <pc:sldMk cId="0" sldId="278"/>
            <ac:spMk id="362" creationId="{00000000-0000-0000-0000-000000000000}"/>
          </ac:spMkLst>
        </pc:spChg>
        <pc:spChg chg="mod">
          <ac:chgData name="Amber Lim" userId="fa9da5a9-0323-48a9-9e93-10d42f103e5f" providerId="ADAL" clId="{57CF9AE9-26F3-4803-B5C7-1AAA09410D51}" dt="2025-06-20T15:09:06.955" v="418" actId="207"/>
          <ac:spMkLst>
            <pc:docMk/>
            <pc:sldMk cId="0" sldId="278"/>
            <ac:spMk id="363" creationId="{00000000-0000-0000-0000-000000000000}"/>
          </ac:spMkLst>
        </pc:spChg>
        <pc:spChg chg="mod">
          <ac:chgData name="Amber Lim" userId="fa9da5a9-0323-48a9-9e93-10d42f103e5f" providerId="ADAL" clId="{57CF9AE9-26F3-4803-B5C7-1AAA09410D51}" dt="2025-06-20T15:08:36.063" v="414" actId="27636"/>
          <ac:spMkLst>
            <pc:docMk/>
            <pc:sldMk cId="0" sldId="278"/>
            <ac:spMk id="364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15:17:12.228" v="452" actId="20577"/>
        <pc:sldMkLst>
          <pc:docMk/>
          <pc:sldMk cId="0" sldId="285"/>
        </pc:sldMkLst>
        <pc:spChg chg="mod">
          <ac:chgData name="Amber Lim" userId="fa9da5a9-0323-48a9-9e93-10d42f103e5f" providerId="ADAL" clId="{57CF9AE9-26F3-4803-B5C7-1AAA09410D51}" dt="2025-06-20T15:17:12.228" v="452" actId="20577"/>
          <ac:spMkLst>
            <pc:docMk/>
            <pc:sldMk cId="0" sldId="285"/>
            <ac:spMk id="5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15:22:58.741" v="764" actId="20577"/>
        <pc:sldMkLst>
          <pc:docMk/>
          <pc:sldMk cId="0" sldId="287"/>
        </pc:sldMkLst>
        <pc:spChg chg="mod">
          <ac:chgData name="Amber Lim" userId="fa9da5a9-0323-48a9-9e93-10d42f103e5f" providerId="ADAL" clId="{57CF9AE9-26F3-4803-B5C7-1AAA09410D51}" dt="2025-06-20T15:22:58.741" v="764" actId="20577"/>
          <ac:spMkLst>
            <pc:docMk/>
            <pc:sldMk cId="0" sldId="287"/>
            <ac:spMk id="35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15:23:03.457" v="772" actId="20577"/>
        <pc:sldMkLst>
          <pc:docMk/>
          <pc:sldMk cId="0" sldId="288"/>
        </pc:sldMkLst>
        <pc:spChg chg="mod">
          <ac:chgData name="Amber Lim" userId="fa9da5a9-0323-48a9-9e93-10d42f103e5f" providerId="ADAL" clId="{57CF9AE9-26F3-4803-B5C7-1AAA09410D51}" dt="2025-06-20T15:23:03.457" v="772" actId="20577"/>
          <ac:spMkLst>
            <pc:docMk/>
            <pc:sldMk cId="0" sldId="288"/>
            <ac:spMk id="28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15:23:07.944" v="780" actId="20577"/>
        <pc:sldMkLst>
          <pc:docMk/>
          <pc:sldMk cId="0" sldId="290"/>
        </pc:sldMkLst>
        <pc:spChg chg="mod">
          <ac:chgData name="Amber Lim" userId="fa9da5a9-0323-48a9-9e93-10d42f103e5f" providerId="ADAL" clId="{57CF9AE9-26F3-4803-B5C7-1AAA09410D51}" dt="2025-06-20T15:23:07.944" v="780" actId="20577"/>
          <ac:spMkLst>
            <pc:docMk/>
            <pc:sldMk cId="0" sldId="290"/>
            <ac:spMk id="5" creationId="{00000000-0000-0000-0000-000000000000}"/>
          </ac:spMkLst>
        </pc:spChg>
      </pc:sldChg>
      <pc:sldChg chg="addSp modSp mod modAnim">
        <pc:chgData name="Amber Lim" userId="fa9da5a9-0323-48a9-9e93-10d42f103e5f" providerId="ADAL" clId="{57CF9AE9-26F3-4803-B5C7-1AAA09410D51}" dt="2025-06-20T14:40:12.489" v="312"/>
        <pc:sldMkLst>
          <pc:docMk/>
          <pc:sldMk cId="1145932245" sldId="317"/>
        </pc:sldMkLst>
        <pc:spChg chg="mod">
          <ac:chgData name="Amber Lim" userId="fa9da5a9-0323-48a9-9e93-10d42f103e5f" providerId="ADAL" clId="{57CF9AE9-26F3-4803-B5C7-1AAA09410D51}" dt="2025-06-20T14:33:14.989" v="92" actId="20577"/>
          <ac:spMkLst>
            <pc:docMk/>
            <pc:sldMk cId="1145932245" sldId="317"/>
            <ac:spMk id="2" creationId="{00000000-0000-0000-0000-000000000000}"/>
          </ac:spMkLst>
        </pc:spChg>
        <pc:spChg chg="mod">
          <ac:chgData name="Amber Lim" userId="fa9da5a9-0323-48a9-9e93-10d42f103e5f" providerId="ADAL" clId="{57CF9AE9-26F3-4803-B5C7-1AAA09410D51}" dt="2025-06-20T14:38:20.312" v="280" actId="1076"/>
          <ac:spMkLst>
            <pc:docMk/>
            <pc:sldMk cId="1145932245" sldId="317"/>
            <ac:spMk id="3" creationId="{00000000-0000-0000-0000-000000000000}"/>
          </ac:spMkLst>
        </pc:spChg>
        <pc:spChg chg="add mod">
          <ac:chgData name="Amber Lim" userId="fa9da5a9-0323-48a9-9e93-10d42f103e5f" providerId="ADAL" clId="{57CF9AE9-26F3-4803-B5C7-1AAA09410D51}" dt="2025-06-20T14:38:53.600" v="301" actId="20577"/>
          <ac:spMkLst>
            <pc:docMk/>
            <pc:sldMk cId="1145932245" sldId="317"/>
            <ac:spMk id="7" creationId="{203D5758-7C14-29A1-35B1-09AA3C19EF8B}"/>
          </ac:spMkLst>
        </pc:spChg>
        <pc:spChg chg="add mod">
          <ac:chgData name="Amber Lim" userId="fa9da5a9-0323-48a9-9e93-10d42f103e5f" providerId="ADAL" clId="{57CF9AE9-26F3-4803-B5C7-1AAA09410D51}" dt="2025-06-20T14:29:10.745" v="50" actId="1076"/>
          <ac:spMkLst>
            <pc:docMk/>
            <pc:sldMk cId="1145932245" sldId="317"/>
            <ac:spMk id="8" creationId="{B0DE470D-E555-5382-DABF-972E84407544}"/>
          </ac:spMkLst>
        </pc:spChg>
        <pc:spChg chg="add mod">
          <ac:chgData name="Amber Lim" userId="fa9da5a9-0323-48a9-9e93-10d42f103e5f" providerId="ADAL" clId="{57CF9AE9-26F3-4803-B5C7-1AAA09410D51}" dt="2025-06-20T14:37:48.782" v="276" actId="1076"/>
          <ac:spMkLst>
            <pc:docMk/>
            <pc:sldMk cId="1145932245" sldId="317"/>
            <ac:spMk id="15" creationId="{5E3C9ACB-F3CF-FF23-3C3B-61D6E063A6F9}"/>
          </ac:spMkLst>
        </pc:spChg>
        <pc:spChg chg="mod">
          <ac:chgData name="Amber Lim" userId="fa9da5a9-0323-48a9-9e93-10d42f103e5f" providerId="ADAL" clId="{57CF9AE9-26F3-4803-B5C7-1AAA09410D51}" dt="2025-06-20T14:29:33.753" v="62" actId="20577"/>
          <ac:spMkLst>
            <pc:docMk/>
            <pc:sldMk cId="1145932245" sldId="317"/>
            <ac:spMk id="27" creationId="{00000000-0000-0000-0000-000000000000}"/>
          </ac:spMkLst>
        </pc:spChg>
        <pc:spChg chg="mod">
          <ac:chgData name="Amber Lim" userId="fa9da5a9-0323-48a9-9e93-10d42f103e5f" providerId="ADAL" clId="{57CF9AE9-26F3-4803-B5C7-1AAA09410D51}" dt="2025-06-20T14:38:59.618" v="303" actId="20577"/>
          <ac:spMkLst>
            <pc:docMk/>
            <pc:sldMk cId="1145932245" sldId="317"/>
            <ac:spMk id="30" creationId="{00000000-0000-0000-0000-000000000000}"/>
          </ac:spMkLst>
        </pc:spChg>
        <pc:spChg chg="mod">
          <ac:chgData name="Amber Lim" userId="fa9da5a9-0323-48a9-9e93-10d42f103e5f" providerId="ADAL" clId="{57CF9AE9-26F3-4803-B5C7-1AAA09410D51}" dt="2025-06-20T14:39:02.326" v="305" actId="20577"/>
          <ac:spMkLst>
            <pc:docMk/>
            <pc:sldMk cId="1145932245" sldId="317"/>
            <ac:spMk id="34" creationId="{00000000-0000-0000-0000-000000000000}"/>
          </ac:spMkLst>
        </pc:spChg>
        <pc:spChg chg="mod">
          <ac:chgData name="Amber Lim" userId="fa9da5a9-0323-48a9-9e93-10d42f103e5f" providerId="ADAL" clId="{57CF9AE9-26F3-4803-B5C7-1AAA09410D51}" dt="2025-06-20T14:39:05.041" v="307" actId="20577"/>
          <ac:spMkLst>
            <pc:docMk/>
            <pc:sldMk cId="1145932245" sldId="317"/>
            <ac:spMk id="37" creationId="{00000000-0000-0000-0000-000000000000}"/>
          </ac:spMkLst>
        </pc:spChg>
        <pc:grpChg chg="ord">
          <ac:chgData name="Amber Lim" userId="fa9da5a9-0323-48a9-9e93-10d42f103e5f" providerId="ADAL" clId="{57CF9AE9-26F3-4803-B5C7-1AAA09410D51}" dt="2025-06-20T14:32:36.581" v="91" actId="166"/>
          <ac:grpSpMkLst>
            <pc:docMk/>
            <pc:sldMk cId="1145932245" sldId="317"/>
            <ac:grpSpMk id="35" creationId="{00000000-0000-0000-0000-000000000000}"/>
          </ac:grpSpMkLst>
        </pc:grpChg>
        <pc:picChg chg="add mod ord">
          <ac:chgData name="Amber Lim" userId="fa9da5a9-0323-48a9-9e93-10d42f103e5f" providerId="ADAL" clId="{57CF9AE9-26F3-4803-B5C7-1AAA09410D51}" dt="2025-06-20T14:32:36.581" v="91" actId="166"/>
          <ac:picMkLst>
            <pc:docMk/>
            <pc:sldMk cId="1145932245" sldId="317"/>
            <ac:picMk id="12" creationId="{1B14AD5E-BD8A-86FF-7D64-0D4D13D52679}"/>
          </ac:picMkLst>
        </pc:picChg>
        <pc:picChg chg="add mod ord">
          <ac:chgData name="Amber Lim" userId="fa9da5a9-0323-48a9-9e93-10d42f103e5f" providerId="ADAL" clId="{57CF9AE9-26F3-4803-B5C7-1AAA09410D51}" dt="2025-06-20T14:32:26.863" v="88" actId="171"/>
          <ac:picMkLst>
            <pc:docMk/>
            <pc:sldMk cId="1145932245" sldId="317"/>
            <ac:picMk id="13" creationId="{E2347418-8685-37CE-4DF2-D79FF97FF3B3}"/>
          </ac:picMkLst>
        </pc:picChg>
        <pc:picChg chg="add mod">
          <ac:chgData name="Amber Lim" userId="fa9da5a9-0323-48a9-9e93-10d42f103e5f" providerId="ADAL" clId="{57CF9AE9-26F3-4803-B5C7-1AAA09410D51}" dt="2025-06-20T14:32:15.280" v="87" actId="571"/>
          <ac:picMkLst>
            <pc:docMk/>
            <pc:sldMk cId="1145932245" sldId="317"/>
            <ac:picMk id="14" creationId="{D9F06D2D-6066-C450-5372-ED769921AE14}"/>
          </ac:picMkLst>
        </pc:picChg>
        <pc:picChg chg="mod">
          <ac:chgData name="Amber Lim" userId="fa9da5a9-0323-48a9-9e93-10d42f103e5f" providerId="ADAL" clId="{57CF9AE9-26F3-4803-B5C7-1AAA09410D51}" dt="2025-06-20T14:29:18.566" v="53" actId="1076"/>
          <ac:picMkLst>
            <pc:docMk/>
            <pc:sldMk cId="1145932245" sldId="317"/>
            <ac:picMk id="26" creationId="{00000000-0000-0000-0000-000000000000}"/>
          </ac:picMkLst>
        </pc:picChg>
        <pc:cxnChg chg="mod">
          <ac:chgData name="Amber Lim" userId="fa9da5a9-0323-48a9-9e93-10d42f103e5f" providerId="ADAL" clId="{57CF9AE9-26F3-4803-B5C7-1AAA09410D51}" dt="2025-06-20T14:29:26.430" v="57" actId="14100"/>
          <ac:cxnSpMkLst>
            <pc:docMk/>
            <pc:sldMk cId="1145932245" sldId="317"/>
            <ac:cxnSpMk id="38" creationId="{00000000-0000-0000-0000-000000000000}"/>
          </ac:cxnSpMkLst>
        </pc:cxnChg>
        <pc:cxnChg chg="mod">
          <ac:chgData name="Amber Lim" userId="fa9da5a9-0323-48a9-9e93-10d42f103e5f" providerId="ADAL" clId="{57CF9AE9-26F3-4803-B5C7-1AAA09410D51}" dt="2025-06-20T14:29:26.430" v="57" actId="14100"/>
          <ac:cxnSpMkLst>
            <pc:docMk/>
            <pc:sldMk cId="1145932245" sldId="317"/>
            <ac:cxnSpMk id="42" creationId="{00000000-0000-0000-0000-000000000000}"/>
          </ac:cxnSpMkLst>
        </pc:cxnChg>
      </pc:sldChg>
      <pc:sldChg chg="addSp modSp mod modAnim">
        <pc:chgData name="Amber Lim" userId="fa9da5a9-0323-48a9-9e93-10d42f103e5f" providerId="ADAL" clId="{57CF9AE9-26F3-4803-B5C7-1AAA09410D51}" dt="2025-06-20T15:22:54.606" v="756" actId="20577"/>
        <pc:sldMkLst>
          <pc:docMk/>
          <pc:sldMk cId="2275420797" sldId="318"/>
        </pc:sldMkLst>
        <pc:spChg chg="mod">
          <ac:chgData name="Amber Lim" userId="fa9da5a9-0323-48a9-9e93-10d42f103e5f" providerId="ADAL" clId="{57CF9AE9-26F3-4803-B5C7-1AAA09410D51}" dt="2025-06-20T15:22:54.606" v="756" actId="20577"/>
          <ac:spMkLst>
            <pc:docMk/>
            <pc:sldMk cId="2275420797" sldId="318"/>
            <ac:spMk id="5" creationId="{00000000-0000-0000-0000-000000000000}"/>
          </ac:spMkLst>
        </pc:spChg>
        <pc:spChg chg="add mod">
          <ac:chgData name="Amber Lim" userId="fa9da5a9-0323-48a9-9e93-10d42f103e5f" providerId="ADAL" clId="{57CF9AE9-26F3-4803-B5C7-1AAA09410D51}" dt="2025-06-20T15:21:46.375" v="744" actId="1076"/>
          <ac:spMkLst>
            <pc:docMk/>
            <pc:sldMk cId="2275420797" sldId="318"/>
            <ac:spMk id="6" creationId="{CAEECD34-8599-83E7-98A4-2D4780909D3A}"/>
          </ac:spMkLst>
        </pc:spChg>
      </pc:sldChg>
      <pc:sldChg chg="modSp mod">
        <pc:chgData name="Amber Lim" userId="fa9da5a9-0323-48a9-9e93-10d42f103e5f" providerId="ADAL" clId="{57CF9AE9-26F3-4803-B5C7-1AAA09410D51}" dt="2025-06-20T15:23:34.871" v="791" actId="947"/>
        <pc:sldMkLst>
          <pc:docMk/>
          <pc:sldMk cId="4241817012" sldId="321"/>
        </pc:sldMkLst>
        <pc:spChg chg="mod">
          <ac:chgData name="Amber Lim" userId="fa9da5a9-0323-48a9-9e93-10d42f103e5f" providerId="ADAL" clId="{57CF9AE9-26F3-4803-B5C7-1AAA09410D51}" dt="2025-06-20T15:23:34.871" v="791" actId="947"/>
          <ac:spMkLst>
            <pc:docMk/>
            <pc:sldMk cId="4241817012" sldId="321"/>
            <ac:spMk id="14" creationId="{00000000-0000-0000-0000-000000000000}"/>
          </ac:spMkLst>
        </pc:spChg>
      </pc:sldChg>
      <pc:sldChg chg="modSp mod modAnim">
        <pc:chgData name="Amber Lim" userId="fa9da5a9-0323-48a9-9e93-10d42f103e5f" providerId="ADAL" clId="{57CF9AE9-26F3-4803-B5C7-1AAA09410D51}" dt="2025-06-23T13:15:55.152" v="2101" actId="20577"/>
        <pc:sldMkLst>
          <pc:docMk/>
          <pc:sldMk cId="1043711182" sldId="338"/>
        </pc:sldMkLst>
        <pc:spChg chg="mod">
          <ac:chgData name="Amber Lim" userId="fa9da5a9-0323-48a9-9e93-10d42f103e5f" providerId="ADAL" clId="{57CF9AE9-26F3-4803-B5C7-1AAA09410D51}" dt="2025-06-23T13:15:55.152" v="2101" actId="20577"/>
          <ac:spMkLst>
            <pc:docMk/>
            <pc:sldMk cId="1043711182" sldId="338"/>
            <ac:spMk id="4" creationId="{00000000-0000-0000-0000-000000000000}"/>
          </ac:spMkLst>
        </pc:spChg>
        <pc:spChg chg="mod">
          <ac:chgData name="Amber Lim" userId="fa9da5a9-0323-48a9-9e93-10d42f103e5f" providerId="ADAL" clId="{57CF9AE9-26F3-4803-B5C7-1AAA09410D51}" dt="2025-06-23T12:52:45.035" v="2011" actId="20577"/>
          <ac:spMkLst>
            <pc:docMk/>
            <pc:sldMk cId="1043711182" sldId="338"/>
            <ac:spMk id="18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15:22:08.890" v="746" actId="13822"/>
        <pc:sldMkLst>
          <pc:docMk/>
          <pc:sldMk cId="1283125951" sldId="340"/>
        </pc:sldMkLst>
        <pc:spChg chg="mod">
          <ac:chgData name="Amber Lim" userId="fa9da5a9-0323-48a9-9e93-10d42f103e5f" providerId="ADAL" clId="{57CF9AE9-26F3-4803-B5C7-1AAA09410D51}" dt="2025-06-20T15:17:16.272" v="460" actId="20577"/>
          <ac:spMkLst>
            <pc:docMk/>
            <pc:sldMk cId="1283125951" sldId="340"/>
            <ac:spMk id="5" creationId="{00000000-0000-0000-0000-000000000000}"/>
          </ac:spMkLst>
        </pc:spChg>
        <pc:spChg chg="mod">
          <ac:chgData name="Amber Lim" userId="fa9da5a9-0323-48a9-9e93-10d42f103e5f" providerId="ADAL" clId="{57CF9AE9-26F3-4803-B5C7-1AAA09410D51}" dt="2025-06-20T15:22:08.890" v="746" actId="13822"/>
          <ac:spMkLst>
            <pc:docMk/>
            <pc:sldMk cId="1283125951" sldId="340"/>
            <ac:spMk id="7" creationId="{AAA94649-D809-885A-8A35-7A05F06B990D}"/>
          </ac:spMkLst>
        </pc:spChg>
      </pc:sldChg>
      <pc:sldChg chg="modSp mod modAnim">
        <pc:chgData name="Amber Lim" userId="fa9da5a9-0323-48a9-9e93-10d42f103e5f" providerId="ADAL" clId="{57CF9AE9-26F3-4803-B5C7-1AAA09410D51}" dt="2025-06-20T17:51:46.019" v="1233" actId="20577"/>
        <pc:sldMkLst>
          <pc:docMk/>
          <pc:sldMk cId="1259737169" sldId="341"/>
        </pc:sldMkLst>
        <pc:spChg chg="mod">
          <ac:chgData name="Amber Lim" userId="fa9da5a9-0323-48a9-9e93-10d42f103e5f" providerId="ADAL" clId="{57CF9AE9-26F3-4803-B5C7-1AAA09410D51}" dt="2025-06-20T17:48:30.684" v="1202" actId="20577"/>
          <ac:spMkLst>
            <pc:docMk/>
            <pc:sldMk cId="1259737169" sldId="341"/>
            <ac:spMk id="3" creationId="{00000000-0000-0000-0000-000000000000}"/>
          </ac:spMkLst>
        </pc:spChg>
        <pc:spChg chg="mod">
          <ac:chgData name="Amber Lim" userId="fa9da5a9-0323-48a9-9e93-10d42f103e5f" providerId="ADAL" clId="{57CF9AE9-26F3-4803-B5C7-1AAA09410D51}" dt="2025-06-20T17:48:18.334" v="1201" actId="1076"/>
          <ac:spMkLst>
            <pc:docMk/>
            <pc:sldMk cId="1259737169" sldId="341"/>
            <ac:spMk id="4" creationId="{00000000-0000-0000-0000-000000000000}"/>
          </ac:spMkLst>
        </pc:spChg>
        <pc:spChg chg="mod">
          <ac:chgData name="Amber Lim" userId="fa9da5a9-0323-48a9-9e93-10d42f103e5f" providerId="ADAL" clId="{57CF9AE9-26F3-4803-B5C7-1AAA09410D51}" dt="2025-06-20T17:51:46.019" v="1233" actId="20577"/>
          <ac:spMkLst>
            <pc:docMk/>
            <pc:sldMk cId="1259737169" sldId="341"/>
            <ac:spMk id="5" creationId="{00000000-0000-0000-0000-000000000000}"/>
          </ac:spMkLst>
        </pc:spChg>
      </pc:sldChg>
      <pc:sldChg chg="modAnim">
        <pc:chgData name="Amber Lim" userId="fa9da5a9-0323-48a9-9e93-10d42f103e5f" providerId="ADAL" clId="{57CF9AE9-26F3-4803-B5C7-1AAA09410D51}" dt="2025-06-20T17:53:36.822" v="1239"/>
        <pc:sldMkLst>
          <pc:docMk/>
          <pc:sldMk cId="323846339" sldId="342"/>
        </pc:sldMkLst>
      </pc:sldChg>
      <pc:sldChg chg="modSp mod">
        <pc:chgData name="Amber Lim" userId="fa9da5a9-0323-48a9-9e93-10d42f103e5f" providerId="ADAL" clId="{57CF9AE9-26F3-4803-B5C7-1AAA09410D51}" dt="2025-06-20T15:00:35.386" v="388" actId="20577"/>
        <pc:sldMkLst>
          <pc:docMk/>
          <pc:sldMk cId="1618511519" sldId="399"/>
        </pc:sldMkLst>
        <pc:spChg chg="mod">
          <ac:chgData name="Amber Lim" userId="fa9da5a9-0323-48a9-9e93-10d42f103e5f" providerId="ADAL" clId="{57CF9AE9-26F3-4803-B5C7-1AAA09410D51}" dt="2025-06-20T15:00:35.386" v="388" actId="20577"/>
          <ac:spMkLst>
            <pc:docMk/>
            <pc:sldMk cId="1618511519" sldId="399"/>
            <ac:spMk id="3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15:25:03.578" v="799" actId="20577"/>
        <pc:sldMkLst>
          <pc:docMk/>
          <pc:sldMk cId="3585895800" sldId="625"/>
        </pc:sldMkLst>
        <pc:spChg chg="mod">
          <ac:chgData name="Amber Lim" userId="fa9da5a9-0323-48a9-9e93-10d42f103e5f" providerId="ADAL" clId="{57CF9AE9-26F3-4803-B5C7-1AAA09410D51}" dt="2025-06-20T15:25:03.578" v="799" actId="20577"/>
          <ac:spMkLst>
            <pc:docMk/>
            <pc:sldMk cId="3585895800" sldId="625"/>
            <ac:spMk id="5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20:42:08.780" v="1295" actId="20577"/>
        <pc:sldMkLst>
          <pc:docMk/>
          <pc:sldMk cId="202957049" sldId="626"/>
        </pc:sldMkLst>
        <pc:spChg chg="mod">
          <ac:chgData name="Amber Lim" userId="fa9da5a9-0323-48a9-9e93-10d42f103e5f" providerId="ADAL" clId="{57CF9AE9-26F3-4803-B5C7-1AAA09410D51}" dt="2025-06-20T20:42:08.780" v="1295" actId="20577"/>
          <ac:spMkLst>
            <pc:docMk/>
            <pc:sldMk cId="202957049" sldId="626"/>
            <ac:spMk id="14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20:46:57.986" v="1296" actId="947"/>
        <pc:sldMkLst>
          <pc:docMk/>
          <pc:sldMk cId="3857207810" sldId="630"/>
        </pc:sldMkLst>
        <pc:spChg chg="mod">
          <ac:chgData name="Amber Lim" userId="fa9da5a9-0323-48a9-9e93-10d42f103e5f" providerId="ADAL" clId="{57CF9AE9-26F3-4803-B5C7-1AAA09410D51}" dt="2025-06-20T20:46:57.986" v="1296" actId="947"/>
          <ac:spMkLst>
            <pc:docMk/>
            <pc:sldMk cId="3857207810" sldId="630"/>
            <ac:spMk id="14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15:23:13.309" v="790" actId="20577"/>
        <pc:sldMkLst>
          <pc:docMk/>
          <pc:sldMk cId="2679278746" sldId="631"/>
        </pc:sldMkLst>
        <pc:spChg chg="mod">
          <ac:chgData name="Amber Lim" userId="fa9da5a9-0323-48a9-9e93-10d42f103e5f" providerId="ADAL" clId="{57CF9AE9-26F3-4803-B5C7-1AAA09410D51}" dt="2025-06-20T15:23:13.309" v="790" actId="20577"/>
          <ac:spMkLst>
            <pc:docMk/>
            <pc:sldMk cId="2679278746" sldId="631"/>
            <ac:spMk id="5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20:49:03.040" v="1381" actId="947"/>
        <pc:sldMkLst>
          <pc:docMk/>
          <pc:sldMk cId="3641241708" sldId="632"/>
        </pc:sldMkLst>
        <pc:spChg chg="mod">
          <ac:chgData name="Amber Lim" userId="fa9da5a9-0323-48a9-9e93-10d42f103e5f" providerId="ADAL" clId="{57CF9AE9-26F3-4803-B5C7-1AAA09410D51}" dt="2025-06-20T20:49:03.040" v="1381" actId="947"/>
          <ac:spMkLst>
            <pc:docMk/>
            <pc:sldMk cId="3641241708" sldId="632"/>
            <ac:spMk id="14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20:47:31.076" v="1297" actId="947"/>
        <pc:sldMkLst>
          <pc:docMk/>
          <pc:sldMk cId="3684767250" sldId="633"/>
        </pc:sldMkLst>
        <pc:spChg chg="mod">
          <ac:chgData name="Amber Lim" userId="fa9da5a9-0323-48a9-9e93-10d42f103e5f" providerId="ADAL" clId="{57CF9AE9-26F3-4803-B5C7-1AAA09410D51}" dt="2025-06-20T20:47:31.076" v="1297" actId="947"/>
          <ac:spMkLst>
            <pc:docMk/>
            <pc:sldMk cId="3684767250" sldId="633"/>
            <ac:spMk id="14" creationId="{00000000-0000-0000-0000-000000000000}"/>
          </ac:spMkLst>
        </pc:spChg>
      </pc:sldChg>
      <pc:sldChg chg="modSp mod">
        <pc:chgData name="Amber Lim" userId="fa9da5a9-0323-48a9-9e93-10d42f103e5f" providerId="ADAL" clId="{57CF9AE9-26F3-4803-B5C7-1AAA09410D51}" dt="2025-06-20T20:48:46.464" v="1380" actId="20577"/>
        <pc:sldMkLst>
          <pc:docMk/>
          <pc:sldMk cId="3352279355" sldId="636"/>
        </pc:sldMkLst>
        <pc:spChg chg="mod">
          <ac:chgData name="Amber Lim" userId="fa9da5a9-0323-48a9-9e93-10d42f103e5f" providerId="ADAL" clId="{57CF9AE9-26F3-4803-B5C7-1AAA09410D51}" dt="2025-06-20T20:48:46.464" v="1380" actId="20577"/>
          <ac:spMkLst>
            <pc:docMk/>
            <pc:sldMk cId="3352279355" sldId="636"/>
            <ac:spMk id="3" creationId="{00000000-0000-0000-0000-000000000000}"/>
          </ac:spMkLst>
        </pc:spChg>
        <pc:spChg chg="mod">
          <ac:chgData name="Amber Lim" userId="fa9da5a9-0323-48a9-9e93-10d42f103e5f" providerId="ADAL" clId="{57CF9AE9-26F3-4803-B5C7-1AAA09410D51}" dt="2025-06-20T20:48:42.526" v="1379" actId="1076"/>
          <ac:spMkLst>
            <pc:docMk/>
            <pc:sldMk cId="3352279355" sldId="636"/>
            <ac:spMk id="7" creationId="{2DC46BF5-FF34-980D-CE33-FCFEC24915B2}"/>
          </ac:spMkLst>
        </pc:spChg>
      </pc:sldChg>
      <pc:sldChg chg="addSp delSp modSp add mod modAnim">
        <pc:chgData name="Amber Lim" userId="fa9da5a9-0323-48a9-9e93-10d42f103e5f" providerId="ADAL" clId="{57CF9AE9-26F3-4803-B5C7-1AAA09410D51}" dt="2025-06-20T14:56:01.145" v="376"/>
        <pc:sldMkLst>
          <pc:docMk/>
          <pc:sldMk cId="1102098398" sldId="638"/>
        </pc:sldMkLst>
        <pc:spChg chg="mod">
          <ac:chgData name="Amber Lim" userId="fa9da5a9-0323-48a9-9e93-10d42f103e5f" providerId="ADAL" clId="{57CF9AE9-26F3-4803-B5C7-1AAA09410D51}" dt="2025-06-20T14:44:38.324" v="315"/>
          <ac:spMkLst>
            <pc:docMk/>
            <pc:sldMk cId="1102098398" sldId="638"/>
            <ac:spMk id="10" creationId="{72BC72EA-492A-AD10-AC52-3039C4428616}"/>
          </ac:spMkLst>
        </pc:spChg>
        <pc:spChg chg="topLvl">
          <ac:chgData name="Amber Lim" userId="fa9da5a9-0323-48a9-9e93-10d42f103e5f" providerId="ADAL" clId="{57CF9AE9-26F3-4803-B5C7-1AAA09410D51}" dt="2025-06-20T14:47:57.012" v="323" actId="478"/>
          <ac:spMkLst>
            <pc:docMk/>
            <pc:sldMk cId="1102098398" sldId="638"/>
            <ac:spMk id="27" creationId="{11204B41-7345-E0D4-EC39-BB6A5E04252E}"/>
          </ac:spMkLst>
        </pc:spChg>
        <pc:grpChg chg="add mod">
          <ac:chgData name="Amber Lim" userId="fa9da5a9-0323-48a9-9e93-10d42f103e5f" providerId="ADAL" clId="{57CF9AE9-26F3-4803-B5C7-1AAA09410D51}" dt="2025-06-20T14:44:48.366" v="318" actId="1076"/>
          <ac:grpSpMkLst>
            <pc:docMk/>
            <pc:sldMk cId="1102098398" sldId="638"/>
            <ac:grpSpMk id="6" creationId="{94AEE4A2-4C46-AC19-10F6-0BEEF055D239}"/>
          </ac:grpSpMkLst>
        </pc:grpChg>
        <pc:picChg chg="mod">
          <ac:chgData name="Amber Lim" userId="fa9da5a9-0323-48a9-9e93-10d42f103e5f" providerId="ADAL" clId="{57CF9AE9-26F3-4803-B5C7-1AAA09410D51}" dt="2025-06-20T14:44:38.324" v="315"/>
          <ac:picMkLst>
            <pc:docMk/>
            <pc:sldMk cId="1102098398" sldId="638"/>
            <ac:picMk id="9" creationId="{206657B8-8A92-4A6D-5A57-B80A9A9A3167}"/>
          </ac:picMkLst>
        </pc:picChg>
        <pc:picChg chg="mod">
          <ac:chgData name="Amber Lim" userId="fa9da5a9-0323-48a9-9e93-10d42f103e5f" providerId="ADAL" clId="{57CF9AE9-26F3-4803-B5C7-1AAA09410D51}" dt="2025-06-20T14:44:38.324" v="315"/>
          <ac:picMkLst>
            <pc:docMk/>
            <pc:sldMk cId="1102098398" sldId="638"/>
            <ac:picMk id="11" creationId="{018C2C23-9893-4042-BA3F-1F9052C323DC}"/>
          </ac:picMkLst>
        </pc:picChg>
        <pc:picChg chg="add mod ord">
          <ac:chgData name="Amber Lim" userId="fa9da5a9-0323-48a9-9e93-10d42f103e5f" providerId="ADAL" clId="{57CF9AE9-26F3-4803-B5C7-1AAA09410D51}" dt="2025-06-20T14:51:43.132" v="365" actId="1076"/>
          <ac:picMkLst>
            <pc:docMk/>
            <pc:sldMk cId="1102098398" sldId="638"/>
            <ac:picMk id="21" creationId="{3A83E8EA-4344-5523-A490-CDF86A57D3BF}"/>
          </ac:picMkLst>
        </pc:picChg>
        <pc:picChg chg="add mod">
          <ac:chgData name="Amber Lim" userId="fa9da5a9-0323-48a9-9e93-10d42f103e5f" providerId="ADAL" clId="{57CF9AE9-26F3-4803-B5C7-1AAA09410D51}" dt="2025-06-20T14:51:41.491" v="364" actId="1076"/>
          <ac:picMkLst>
            <pc:docMk/>
            <pc:sldMk cId="1102098398" sldId="638"/>
            <ac:picMk id="22" creationId="{4206968A-41AD-42F6-11BA-91264B1BA579}"/>
          </ac:picMkLst>
        </pc:picChg>
        <pc:picChg chg="add mod">
          <ac:chgData name="Amber Lim" userId="fa9da5a9-0323-48a9-9e93-10d42f103e5f" providerId="ADAL" clId="{57CF9AE9-26F3-4803-B5C7-1AAA09410D51}" dt="2025-06-20T14:51:40.494" v="363" actId="1076"/>
          <ac:picMkLst>
            <pc:docMk/>
            <pc:sldMk cId="1102098398" sldId="638"/>
            <ac:picMk id="23" creationId="{156B8818-E19F-882D-303B-E8410A6A3F2B}"/>
          </ac:picMkLst>
        </pc:picChg>
        <pc:picChg chg="add mod">
          <ac:chgData name="Amber Lim" userId="fa9da5a9-0323-48a9-9e93-10d42f103e5f" providerId="ADAL" clId="{57CF9AE9-26F3-4803-B5C7-1AAA09410D51}" dt="2025-06-20T14:55:51.852" v="375" actId="1076"/>
          <ac:picMkLst>
            <pc:docMk/>
            <pc:sldMk cId="1102098398" sldId="638"/>
            <ac:picMk id="45" creationId="{51ABA2AC-6F10-1AAF-237A-CBE210CF238A}"/>
          </ac:picMkLst>
        </pc:picChg>
        <pc:cxnChg chg="mod">
          <ac:chgData name="Amber Lim" userId="fa9da5a9-0323-48a9-9e93-10d42f103e5f" providerId="ADAL" clId="{57CF9AE9-26F3-4803-B5C7-1AAA09410D51}" dt="2025-06-20T14:44:44.195" v="317" actId="478"/>
          <ac:cxnSpMkLst>
            <pc:docMk/>
            <pc:sldMk cId="1102098398" sldId="638"/>
            <ac:cxnSpMk id="38" creationId="{8B26FC4D-433D-7584-BFBB-2057D1779037}"/>
          </ac:cxnSpMkLst>
        </pc:cxnChg>
        <pc:cxnChg chg="mod">
          <ac:chgData name="Amber Lim" userId="fa9da5a9-0323-48a9-9e93-10d42f103e5f" providerId="ADAL" clId="{57CF9AE9-26F3-4803-B5C7-1AAA09410D51}" dt="2025-06-20T14:48:13.217" v="325" actId="478"/>
          <ac:cxnSpMkLst>
            <pc:docMk/>
            <pc:sldMk cId="1102098398" sldId="638"/>
            <ac:cxnSpMk id="39" creationId="{FD976FB5-F5A8-957B-4538-224898B9ED5B}"/>
          </ac:cxnSpMkLst>
        </pc:cxnChg>
        <pc:cxnChg chg="mod">
          <ac:chgData name="Amber Lim" userId="fa9da5a9-0323-48a9-9e93-10d42f103e5f" providerId="ADAL" clId="{57CF9AE9-26F3-4803-B5C7-1AAA09410D51}" dt="2025-06-20T14:48:14.916" v="326" actId="478"/>
          <ac:cxnSpMkLst>
            <pc:docMk/>
            <pc:sldMk cId="1102098398" sldId="638"/>
            <ac:cxnSpMk id="40" creationId="{B5B8B42D-52CF-06A6-F03A-640C1B2DBDCC}"/>
          </ac:cxnSpMkLst>
        </pc:cxnChg>
        <pc:cxnChg chg="mod">
          <ac:chgData name="Amber Lim" userId="fa9da5a9-0323-48a9-9e93-10d42f103e5f" providerId="ADAL" clId="{57CF9AE9-26F3-4803-B5C7-1AAA09410D51}" dt="2025-06-20T14:48:16.289" v="327" actId="478"/>
          <ac:cxnSpMkLst>
            <pc:docMk/>
            <pc:sldMk cId="1102098398" sldId="638"/>
            <ac:cxnSpMk id="41" creationId="{EFC7D335-2A2A-3631-AA59-99D6D140100E}"/>
          </ac:cxnSpMkLst>
        </pc:cxnChg>
      </pc:sldChg>
      <pc:sldChg chg="addSp modSp add mod modAnim">
        <pc:chgData name="Amber Lim" userId="fa9da5a9-0323-48a9-9e93-10d42f103e5f" providerId="ADAL" clId="{57CF9AE9-26F3-4803-B5C7-1AAA09410D51}" dt="2025-06-20T15:06:09.082" v="411" actId="14100"/>
        <pc:sldMkLst>
          <pc:docMk/>
          <pc:sldMk cId="1136545777" sldId="639"/>
        </pc:sldMkLst>
        <pc:spChg chg="add mod">
          <ac:chgData name="Amber Lim" userId="fa9da5a9-0323-48a9-9e93-10d42f103e5f" providerId="ADAL" clId="{57CF9AE9-26F3-4803-B5C7-1AAA09410D51}" dt="2025-06-20T15:06:04.280" v="410" actId="207"/>
          <ac:spMkLst>
            <pc:docMk/>
            <pc:sldMk cId="1136545777" sldId="639"/>
            <ac:spMk id="6" creationId="{0CC00D0E-45AA-BEBA-748E-C6EB1E1C7D69}"/>
          </ac:spMkLst>
        </pc:spChg>
        <pc:spChg chg="add mod">
          <ac:chgData name="Amber Lim" userId="fa9da5a9-0323-48a9-9e93-10d42f103e5f" providerId="ADAL" clId="{57CF9AE9-26F3-4803-B5C7-1AAA09410D51}" dt="2025-06-20T15:06:09.082" v="411" actId="14100"/>
          <ac:spMkLst>
            <pc:docMk/>
            <pc:sldMk cId="1136545777" sldId="639"/>
            <ac:spMk id="10" creationId="{040AD987-3F97-C217-CF50-782D07BF2768}"/>
          </ac:spMkLst>
        </pc:spChg>
      </pc:sldChg>
      <pc:sldChg chg="modSp add mod">
        <pc:chgData name="Amber Lim" userId="fa9da5a9-0323-48a9-9e93-10d42f103e5f" providerId="ADAL" clId="{57CF9AE9-26F3-4803-B5C7-1AAA09410D51}" dt="2025-06-20T15:11:05.738" v="437" actId="113"/>
        <pc:sldMkLst>
          <pc:docMk/>
          <pc:sldMk cId="98986199" sldId="640"/>
        </pc:sldMkLst>
        <pc:spChg chg="mod">
          <ac:chgData name="Amber Lim" userId="fa9da5a9-0323-48a9-9e93-10d42f103e5f" providerId="ADAL" clId="{57CF9AE9-26F3-4803-B5C7-1AAA09410D51}" dt="2025-06-20T15:11:05.738" v="437" actId="113"/>
          <ac:spMkLst>
            <pc:docMk/>
            <pc:sldMk cId="98986199" sldId="640"/>
            <ac:spMk id="18" creationId="{811E9049-FF9D-7486-45C3-2AAB05A74194}"/>
          </ac:spMkLst>
        </pc:spChg>
      </pc:sldChg>
      <pc:sldChg chg="addSp modSp add mod modAnim">
        <pc:chgData name="Amber Lim" userId="fa9da5a9-0323-48a9-9e93-10d42f103e5f" providerId="ADAL" clId="{57CF9AE9-26F3-4803-B5C7-1AAA09410D51}" dt="2025-06-20T15:19:35.698" v="535" actId="1076"/>
        <pc:sldMkLst>
          <pc:docMk/>
          <pc:sldMk cId="3205980160" sldId="641"/>
        </pc:sldMkLst>
        <pc:spChg chg="add mod">
          <ac:chgData name="Amber Lim" userId="fa9da5a9-0323-48a9-9e93-10d42f103e5f" providerId="ADAL" clId="{57CF9AE9-26F3-4803-B5C7-1AAA09410D51}" dt="2025-06-20T15:18:19.909" v="466" actId="14100"/>
          <ac:spMkLst>
            <pc:docMk/>
            <pc:sldMk cId="3205980160" sldId="641"/>
            <ac:spMk id="2" creationId="{96AB0F43-347B-CA3C-0D79-A80E9C87A9BC}"/>
          </ac:spMkLst>
        </pc:spChg>
        <pc:spChg chg="add mod">
          <ac:chgData name="Amber Lim" userId="fa9da5a9-0323-48a9-9e93-10d42f103e5f" providerId="ADAL" clId="{57CF9AE9-26F3-4803-B5C7-1AAA09410D51}" dt="2025-06-20T15:19:35.698" v="535" actId="1076"/>
          <ac:spMkLst>
            <pc:docMk/>
            <pc:sldMk cId="3205980160" sldId="641"/>
            <ac:spMk id="3" creationId="{8E923DE7-E9E7-698C-B7F9-419250CDD7ED}"/>
          </ac:spMkLst>
        </pc:spChg>
      </pc:sldChg>
      <pc:sldChg chg="addSp delSp modSp add mod modAnim">
        <pc:chgData name="Amber Lim" userId="fa9da5a9-0323-48a9-9e93-10d42f103e5f" providerId="ADAL" clId="{57CF9AE9-26F3-4803-B5C7-1AAA09410D51}" dt="2025-06-20T15:28:35.754" v="1129" actId="1076"/>
        <pc:sldMkLst>
          <pc:docMk/>
          <pc:sldMk cId="494574266" sldId="642"/>
        </pc:sldMkLst>
        <pc:spChg chg="mod">
          <ac:chgData name="Amber Lim" userId="fa9da5a9-0323-48a9-9e93-10d42f103e5f" providerId="ADAL" clId="{57CF9AE9-26F3-4803-B5C7-1AAA09410D51}" dt="2025-06-20T15:28:08.542" v="1120" actId="20577"/>
          <ac:spMkLst>
            <pc:docMk/>
            <pc:sldMk cId="494574266" sldId="642"/>
            <ac:spMk id="5" creationId="{3886D3EA-7E0A-BC92-023D-863EC6500B66}"/>
          </ac:spMkLst>
        </pc:spChg>
        <pc:spChg chg="add mod">
          <ac:chgData name="Amber Lim" userId="fa9da5a9-0323-48a9-9e93-10d42f103e5f" providerId="ADAL" clId="{57CF9AE9-26F3-4803-B5C7-1AAA09410D51}" dt="2025-06-20T15:28:29.499" v="1127" actId="14100"/>
          <ac:spMkLst>
            <pc:docMk/>
            <pc:sldMk cId="494574266" sldId="642"/>
            <ac:spMk id="6" creationId="{3E105D14-843A-916F-D7B9-F63E14D8C887}"/>
          </ac:spMkLst>
        </pc:spChg>
        <pc:picChg chg="add mod">
          <ac:chgData name="Amber Lim" userId="fa9da5a9-0323-48a9-9e93-10d42f103e5f" providerId="ADAL" clId="{57CF9AE9-26F3-4803-B5C7-1AAA09410D51}" dt="2025-06-20T15:28:35.754" v="1129" actId="1076"/>
          <ac:picMkLst>
            <pc:docMk/>
            <pc:sldMk cId="494574266" sldId="642"/>
            <ac:picMk id="56" creationId="{1BD204B1-7F5C-BC62-A77D-C21589A6D0F1}"/>
          </ac:picMkLst>
        </pc:picChg>
      </pc:sldChg>
      <pc:sldChg chg="addSp modSp add mod ord">
        <pc:chgData name="Amber Lim" userId="fa9da5a9-0323-48a9-9e93-10d42f103e5f" providerId="ADAL" clId="{57CF9AE9-26F3-4803-B5C7-1AAA09410D51}" dt="2025-06-20T17:55:39.019" v="1258" actId="14100"/>
        <pc:sldMkLst>
          <pc:docMk/>
          <pc:sldMk cId="2272955026" sldId="643"/>
        </pc:sldMkLst>
        <pc:spChg chg="mod">
          <ac:chgData name="Amber Lim" userId="fa9da5a9-0323-48a9-9e93-10d42f103e5f" providerId="ADAL" clId="{57CF9AE9-26F3-4803-B5C7-1AAA09410D51}" dt="2025-06-20T15:29:07.141" v="1132" actId="14100"/>
          <ac:spMkLst>
            <pc:docMk/>
            <pc:sldMk cId="2272955026" sldId="643"/>
            <ac:spMk id="6" creationId="{10467615-0FCD-0B56-45BC-5B5FD2462C11}"/>
          </ac:spMkLst>
        </pc:spChg>
        <pc:spChg chg="add mod">
          <ac:chgData name="Amber Lim" userId="fa9da5a9-0323-48a9-9e93-10d42f103e5f" providerId="ADAL" clId="{57CF9AE9-26F3-4803-B5C7-1AAA09410D51}" dt="2025-06-20T17:55:09.527" v="1247" actId="14100"/>
          <ac:spMkLst>
            <pc:docMk/>
            <pc:sldMk cId="2272955026" sldId="643"/>
            <ac:spMk id="9" creationId="{44FA043E-D1D4-D345-1EE8-60E237B817B9}"/>
          </ac:spMkLst>
        </pc:spChg>
        <pc:spChg chg="mod">
          <ac:chgData name="Amber Lim" userId="fa9da5a9-0323-48a9-9e93-10d42f103e5f" providerId="ADAL" clId="{57CF9AE9-26F3-4803-B5C7-1AAA09410D51}" dt="2025-06-20T15:29:13.281" v="1134" actId="14100"/>
          <ac:spMkLst>
            <pc:docMk/>
            <pc:sldMk cId="2272955026" sldId="643"/>
            <ac:spMk id="10" creationId="{275FEC34-830D-57B4-38E2-4D5330065D70}"/>
          </ac:spMkLst>
        </pc:spChg>
        <pc:spChg chg="add mod">
          <ac:chgData name="Amber Lim" userId="fa9da5a9-0323-48a9-9e93-10d42f103e5f" providerId="ADAL" clId="{57CF9AE9-26F3-4803-B5C7-1AAA09410D51}" dt="2025-06-20T17:55:39.019" v="1258" actId="14100"/>
          <ac:spMkLst>
            <pc:docMk/>
            <pc:sldMk cId="2272955026" sldId="643"/>
            <ac:spMk id="11" creationId="{85C2F345-8229-0225-9383-82BBF552C2AC}"/>
          </ac:spMkLst>
        </pc:spChg>
        <pc:spChg chg="add mod">
          <ac:chgData name="Amber Lim" userId="fa9da5a9-0323-48a9-9e93-10d42f103e5f" providerId="ADAL" clId="{57CF9AE9-26F3-4803-B5C7-1AAA09410D51}" dt="2025-06-20T17:55:35.835" v="1257" actId="14100"/>
          <ac:spMkLst>
            <pc:docMk/>
            <pc:sldMk cId="2272955026" sldId="643"/>
            <ac:spMk id="16" creationId="{CB6E0A02-A076-CA0B-CD75-827732925281}"/>
          </ac:spMkLst>
        </pc:spChg>
      </pc:sldChg>
      <pc:sldChg chg="addSp modSp add mod">
        <pc:chgData name="Amber Lim" userId="fa9da5a9-0323-48a9-9e93-10d42f103e5f" providerId="ADAL" clId="{57CF9AE9-26F3-4803-B5C7-1AAA09410D51}" dt="2025-06-20T17:56:07.273" v="1264" actId="14100"/>
        <pc:sldMkLst>
          <pc:docMk/>
          <pc:sldMk cId="1150687817" sldId="644"/>
        </pc:sldMkLst>
        <pc:spChg chg="mod">
          <ac:chgData name="Amber Lim" userId="fa9da5a9-0323-48a9-9e93-10d42f103e5f" providerId="ADAL" clId="{57CF9AE9-26F3-4803-B5C7-1AAA09410D51}" dt="2025-06-20T17:55:56.529" v="1260" actId="14100"/>
          <ac:spMkLst>
            <pc:docMk/>
            <pc:sldMk cId="1150687817" sldId="644"/>
            <ac:spMk id="6" creationId="{D6EBB2FA-7F62-4C7F-FBCF-78CEC4F2CAF5}"/>
          </ac:spMkLst>
        </pc:spChg>
        <pc:spChg chg="add mod">
          <ac:chgData name="Amber Lim" userId="fa9da5a9-0323-48a9-9e93-10d42f103e5f" providerId="ADAL" clId="{57CF9AE9-26F3-4803-B5C7-1AAA09410D51}" dt="2025-06-20T17:56:07.273" v="1264" actId="14100"/>
          <ac:spMkLst>
            <pc:docMk/>
            <pc:sldMk cId="1150687817" sldId="644"/>
            <ac:spMk id="9" creationId="{31AB3FE1-49E9-BD58-B4B5-B36242F928CB}"/>
          </ac:spMkLst>
        </pc:spChg>
        <pc:spChg chg="mod">
          <ac:chgData name="Amber Lim" userId="fa9da5a9-0323-48a9-9e93-10d42f103e5f" providerId="ADAL" clId="{57CF9AE9-26F3-4803-B5C7-1AAA09410D51}" dt="2025-06-20T17:55:53.381" v="1259" actId="14100"/>
          <ac:spMkLst>
            <pc:docMk/>
            <pc:sldMk cId="1150687817" sldId="644"/>
            <ac:spMk id="10" creationId="{582CC2BC-EC35-4CD8-EE1C-A406A7F87692}"/>
          </ac:spMkLst>
        </pc:spChg>
      </pc:sldChg>
      <pc:sldChg chg="addSp modSp new mod ord">
        <pc:chgData name="Amber Lim" userId="fa9da5a9-0323-48a9-9e93-10d42f103e5f" providerId="ADAL" clId="{57CF9AE9-26F3-4803-B5C7-1AAA09410D51}" dt="2025-06-23T12:52:32.751" v="2004" actId="12"/>
        <pc:sldMkLst>
          <pc:docMk/>
          <pc:sldMk cId="4014797732" sldId="645"/>
        </pc:sldMkLst>
        <pc:spChg chg="mod">
          <ac:chgData name="Amber Lim" userId="fa9da5a9-0323-48a9-9e93-10d42f103e5f" providerId="ADAL" clId="{57CF9AE9-26F3-4803-B5C7-1AAA09410D51}" dt="2025-06-23T12:47:36.830" v="1409" actId="20577"/>
          <ac:spMkLst>
            <pc:docMk/>
            <pc:sldMk cId="4014797732" sldId="645"/>
            <ac:spMk id="2" creationId="{333DD3AA-42EC-6FB3-0A00-B28E980E0F21}"/>
          </ac:spMkLst>
        </pc:spChg>
        <pc:spChg chg="mod">
          <ac:chgData name="Amber Lim" userId="fa9da5a9-0323-48a9-9e93-10d42f103e5f" providerId="ADAL" clId="{57CF9AE9-26F3-4803-B5C7-1AAA09410D51}" dt="2025-06-23T12:52:32.751" v="2004" actId="12"/>
          <ac:spMkLst>
            <pc:docMk/>
            <pc:sldMk cId="4014797732" sldId="645"/>
            <ac:spMk id="3" creationId="{391B3138-60B5-BF8F-9F54-FF9349DC4CA1}"/>
          </ac:spMkLst>
        </pc:spChg>
        <pc:spChg chg="add mod">
          <ac:chgData name="Amber Lim" userId="fa9da5a9-0323-48a9-9e93-10d42f103e5f" providerId="ADAL" clId="{57CF9AE9-26F3-4803-B5C7-1AAA09410D51}" dt="2025-06-23T12:52:08.990" v="1965" actId="164"/>
          <ac:spMkLst>
            <pc:docMk/>
            <pc:sldMk cId="4014797732" sldId="645"/>
            <ac:spMk id="5" creationId="{7E08B43C-D23F-5164-5C3D-D1561B723FD1}"/>
          </ac:spMkLst>
        </pc:spChg>
        <pc:spChg chg="add mod">
          <ac:chgData name="Amber Lim" userId="fa9da5a9-0323-48a9-9e93-10d42f103e5f" providerId="ADAL" clId="{57CF9AE9-26F3-4803-B5C7-1AAA09410D51}" dt="2025-06-23T12:51:07.920" v="1939" actId="1076"/>
          <ac:spMkLst>
            <pc:docMk/>
            <pc:sldMk cId="4014797732" sldId="645"/>
            <ac:spMk id="6" creationId="{BABCE9D1-004D-1340-5E46-4BD9F770367A}"/>
          </ac:spMkLst>
        </pc:spChg>
        <pc:spChg chg="add mod">
          <ac:chgData name="Amber Lim" userId="fa9da5a9-0323-48a9-9e93-10d42f103e5f" providerId="ADAL" clId="{57CF9AE9-26F3-4803-B5C7-1AAA09410D51}" dt="2025-06-23T12:52:08.990" v="1965" actId="164"/>
          <ac:spMkLst>
            <pc:docMk/>
            <pc:sldMk cId="4014797732" sldId="645"/>
            <ac:spMk id="7" creationId="{49703EDB-E3D2-5A44-2A3D-32E9F673DA3A}"/>
          </ac:spMkLst>
        </pc:spChg>
        <pc:spChg chg="add mod">
          <ac:chgData name="Amber Lim" userId="fa9da5a9-0323-48a9-9e93-10d42f103e5f" providerId="ADAL" clId="{57CF9AE9-26F3-4803-B5C7-1AAA09410D51}" dt="2025-06-23T12:52:08.990" v="1965" actId="164"/>
          <ac:spMkLst>
            <pc:docMk/>
            <pc:sldMk cId="4014797732" sldId="645"/>
            <ac:spMk id="8" creationId="{9F1FDC7A-1F63-634C-9BBF-BA1DA6A670D2}"/>
          </ac:spMkLst>
        </pc:spChg>
        <pc:spChg chg="add mod">
          <ac:chgData name="Amber Lim" userId="fa9da5a9-0323-48a9-9e93-10d42f103e5f" providerId="ADAL" clId="{57CF9AE9-26F3-4803-B5C7-1AAA09410D51}" dt="2025-06-23T12:52:08.990" v="1965" actId="164"/>
          <ac:spMkLst>
            <pc:docMk/>
            <pc:sldMk cId="4014797732" sldId="645"/>
            <ac:spMk id="9" creationId="{D336A20A-7B73-179F-E6DE-426E65639F74}"/>
          </ac:spMkLst>
        </pc:spChg>
        <pc:spChg chg="add mod">
          <ac:chgData name="Amber Lim" userId="fa9da5a9-0323-48a9-9e93-10d42f103e5f" providerId="ADAL" clId="{57CF9AE9-26F3-4803-B5C7-1AAA09410D51}" dt="2025-06-23T12:52:00.908" v="1964" actId="403"/>
          <ac:spMkLst>
            <pc:docMk/>
            <pc:sldMk cId="4014797732" sldId="645"/>
            <ac:spMk id="10" creationId="{6F3FAECF-5E62-4DA4-3687-229773A7735A}"/>
          </ac:spMkLst>
        </pc:spChg>
        <pc:grpChg chg="add mod">
          <ac:chgData name="Amber Lim" userId="fa9da5a9-0323-48a9-9e93-10d42f103e5f" providerId="ADAL" clId="{57CF9AE9-26F3-4803-B5C7-1AAA09410D51}" dt="2025-06-23T12:52:13.631" v="1966" actId="1076"/>
          <ac:grpSpMkLst>
            <pc:docMk/>
            <pc:sldMk cId="4014797732" sldId="645"/>
            <ac:grpSpMk id="11" creationId="{D5288488-F675-CA6F-88A3-6B650930FED8}"/>
          </ac:grpSpMkLst>
        </pc:grpChg>
      </pc:sldChg>
      <pc:sldMasterChg chg="modSp mod">
        <pc:chgData name="Amber Lim" userId="fa9da5a9-0323-48a9-9e93-10d42f103e5f" providerId="ADAL" clId="{57CF9AE9-26F3-4803-B5C7-1AAA09410D51}" dt="2025-06-20T15:09:55.536" v="434" actId="20577"/>
        <pc:sldMasterMkLst>
          <pc:docMk/>
          <pc:sldMasterMk cId="520676943" sldId="2147483661"/>
        </pc:sldMasterMkLst>
        <pc:spChg chg="mod">
          <ac:chgData name="Amber Lim" userId="fa9da5a9-0323-48a9-9e93-10d42f103e5f" providerId="ADAL" clId="{57CF9AE9-26F3-4803-B5C7-1AAA09410D51}" dt="2025-06-20T15:09:55.536" v="434" actId="20577"/>
          <ac:spMkLst>
            <pc:docMk/>
            <pc:sldMasterMk cId="520676943" sldId="2147483661"/>
            <ac:spMk id="1031" creationId="{00000000-0000-0000-0000-000000000000}"/>
          </ac:spMkLst>
        </pc:spChg>
      </pc:sldMasterChg>
    </pc:docChg>
  </pc:docChgLst>
  <pc:docChgLst>
    <pc:chgData name="Amber Lim" userId="fa9da5a9-0323-48a9-9e93-10d42f103e5f" providerId="ADAL" clId="{48AC701A-5D6A-4C5D-8DCB-82E755F516BB}"/>
    <pc:docChg chg="custSel modSld">
      <pc:chgData name="Amber Lim" userId="fa9da5a9-0323-48a9-9e93-10d42f103e5f" providerId="ADAL" clId="{48AC701A-5D6A-4C5D-8DCB-82E755F516BB}" dt="2025-06-11T21:31:02.985" v="518" actId="947"/>
      <pc:docMkLst>
        <pc:docMk/>
      </pc:docMkLst>
      <pc:sldChg chg="modSp mod">
        <pc:chgData name="Amber Lim" userId="fa9da5a9-0323-48a9-9e93-10d42f103e5f" providerId="ADAL" clId="{48AC701A-5D6A-4C5D-8DCB-82E755F516BB}" dt="2025-06-11T16:59:34.316" v="468" actId="14100"/>
        <pc:sldMkLst>
          <pc:docMk/>
          <pc:sldMk cId="0" sldId="265"/>
        </pc:sldMkLst>
        <pc:spChg chg="mod">
          <ac:chgData name="Amber Lim" userId="fa9da5a9-0323-48a9-9e93-10d42f103e5f" providerId="ADAL" clId="{48AC701A-5D6A-4C5D-8DCB-82E755F516BB}" dt="2025-06-11T16:54:34.918" v="39" actId="20577"/>
          <ac:spMkLst>
            <pc:docMk/>
            <pc:sldMk cId="0" sldId="265"/>
            <ac:spMk id="4" creationId="{00000000-0000-0000-0000-000000000000}"/>
          </ac:spMkLst>
        </pc:spChg>
        <pc:spChg chg="mod">
          <ac:chgData name="Amber Lim" userId="fa9da5a9-0323-48a9-9e93-10d42f103e5f" providerId="ADAL" clId="{48AC701A-5D6A-4C5D-8DCB-82E755F516BB}" dt="2025-06-11T16:59:34.316" v="468" actId="14100"/>
          <ac:spMkLst>
            <pc:docMk/>
            <pc:sldMk cId="0" sldId="265"/>
            <ac:spMk id="19" creationId="{00000000-0000-0000-0000-000000000000}"/>
          </ac:spMkLst>
        </pc:spChg>
      </pc:sldChg>
      <pc:sldChg chg="modSp mod">
        <pc:chgData name="Amber Lim" userId="fa9da5a9-0323-48a9-9e93-10d42f103e5f" providerId="ADAL" clId="{48AC701A-5D6A-4C5D-8DCB-82E755F516BB}" dt="2025-06-11T21:26:11.903" v="512" actId="20577"/>
        <pc:sldMkLst>
          <pc:docMk/>
          <pc:sldMk cId="0" sldId="277"/>
        </pc:sldMkLst>
        <pc:spChg chg="mod">
          <ac:chgData name="Amber Lim" userId="fa9da5a9-0323-48a9-9e93-10d42f103e5f" providerId="ADAL" clId="{48AC701A-5D6A-4C5D-8DCB-82E755F516BB}" dt="2025-06-11T21:26:11.903" v="512" actId="20577"/>
          <ac:spMkLst>
            <pc:docMk/>
            <pc:sldMk cId="0" sldId="277"/>
            <ac:spMk id="26" creationId="{00000000-0000-0000-0000-000000000000}"/>
          </ac:spMkLst>
        </pc:spChg>
      </pc:sldChg>
      <pc:sldChg chg="modSp mod">
        <pc:chgData name="Amber Lim" userId="fa9da5a9-0323-48a9-9e93-10d42f103e5f" providerId="ADAL" clId="{48AC701A-5D6A-4C5D-8DCB-82E755F516BB}" dt="2025-06-11T21:31:02.985" v="518" actId="947"/>
        <pc:sldMkLst>
          <pc:docMk/>
          <pc:sldMk cId="0" sldId="282"/>
        </pc:sldMkLst>
        <pc:spChg chg="mod">
          <ac:chgData name="Amber Lim" userId="fa9da5a9-0323-48a9-9e93-10d42f103e5f" providerId="ADAL" clId="{48AC701A-5D6A-4C5D-8DCB-82E755F516BB}" dt="2025-06-11T21:31:02.985" v="518" actId="947"/>
          <ac:spMkLst>
            <pc:docMk/>
            <pc:sldMk cId="0" sldId="282"/>
            <ac:spMk id="14" creationId="{00000000-0000-0000-0000-000000000000}"/>
          </ac:spMkLst>
        </pc:spChg>
      </pc:sldChg>
      <pc:sldChg chg="modSp mod">
        <pc:chgData name="Amber Lim" userId="fa9da5a9-0323-48a9-9e93-10d42f103e5f" providerId="ADAL" clId="{48AC701A-5D6A-4C5D-8DCB-82E755F516BB}" dt="2025-06-11T21:30:38.118" v="517" actId="20577"/>
        <pc:sldMkLst>
          <pc:docMk/>
          <pc:sldMk cId="1145932245" sldId="317"/>
        </pc:sldMkLst>
        <pc:spChg chg="mod">
          <ac:chgData name="Amber Lim" userId="fa9da5a9-0323-48a9-9e93-10d42f103e5f" providerId="ADAL" clId="{48AC701A-5D6A-4C5D-8DCB-82E755F516BB}" dt="2025-06-11T21:30:38.118" v="517" actId="20577"/>
          <ac:spMkLst>
            <pc:docMk/>
            <pc:sldMk cId="1145932245" sldId="317"/>
            <ac:spMk id="3" creationId="{00000000-0000-0000-0000-000000000000}"/>
          </ac:spMkLst>
        </pc:spChg>
      </pc:sldChg>
      <pc:sldChg chg="modSp mod">
        <pc:chgData name="Amber Lim" userId="fa9da5a9-0323-48a9-9e93-10d42f103e5f" providerId="ADAL" clId="{48AC701A-5D6A-4C5D-8DCB-82E755F516BB}" dt="2025-06-11T16:54:13.586" v="28" actId="20577"/>
        <pc:sldMkLst>
          <pc:docMk/>
          <pc:sldMk cId="1197109029" sldId="621"/>
        </pc:sldMkLst>
        <pc:spChg chg="mod">
          <ac:chgData name="Amber Lim" userId="fa9da5a9-0323-48a9-9e93-10d42f103e5f" providerId="ADAL" clId="{48AC701A-5D6A-4C5D-8DCB-82E755F516BB}" dt="2025-06-11T16:54:13.586" v="28" actId="20577"/>
          <ac:spMkLst>
            <pc:docMk/>
            <pc:sldMk cId="1197109029" sldId="621"/>
            <ac:spMk id="4" creationId="{D7FD280A-C1F5-964E-ABF3-46668F796B0E}"/>
          </ac:spMkLst>
        </pc:spChg>
        <pc:spChg chg="mod">
          <ac:chgData name="Amber Lim" userId="fa9da5a9-0323-48a9-9e93-10d42f103e5f" providerId="ADAL" clId="{48AC701A-5D6A-4C5D-8DCB-82E755F516BB}" dt="2025-06-11T16:54:05.492" v="15" actId="20577"/>
          <ac:spMkLst>
            <pc:docMk/>
            <pc:sldMk cId="1197109029" sldId="621"/>
            <ac:spMk id="13" creationId="{00000000-0000-0000-0000-000000000000}"/>
          </ac:spMkLst>
        </pc:spChg>
      </pc:sldChg>
      <pc:sldChg chg="modSp mod modShow">
        <pc:chgData name="Amber Lim" userId="fa9da5a9-0323-48a9-9e93-10d42f103e5f" providerId="ADAL" clId="{48AC701A-5D6A-4C5D-8DCB-82E755F516BB}" dt="2025-06-11T17:00:02.874" v="471" actId="729"/>
        <pc:sldMkLst>
          <pc:docMk/>
          <pc:sldMk cId="3990071822" sldId="622"/>
        </pc:sldMkLst>
        <pc:spChg chg="mod">
          <ac:chgData name="Amber Lim" userId="fa9da5a9-0323-48a9-9e93-10d42f103e5f" providerId="ADAL" clId="{48AC701A-5D6A-4C5D-8DCB-82E755F516BB}" dt="2025-06-11T16:59:53.551" v="470" actId="122"/>
          <ac:spMkLst>
            <pc:docMk/>
            <pc:sldMk cId="3990071822" sldId="622"/>
            <ac:spMk id="3" creationId="{0D456645-6CDC-ABF3-346D-1F94F83CD42A}"/>
          </ac:spMkLst>
        </pc:spChg>
      </pc:sldChg>
      <pc:sldChg chg="modSp mod">
        <pc:chgData name="Amber Lim" userId="fa9da5a9-0323-48a9-9e93-10d42f103e5f" providerId="ADAL" clId="{48AC701A-5D6A-4C5D-8DCB-82E755F516BB}" dt="2025-06-11T17:00:29.108" v="497" actId="947"/>
        <pc:sldMkLst>
          <pc:docMk/>
          <pc:sldMk cId="2623943933" sldId="623"/>
        </pc:sldMkLst>
        <pc:spChg chg="mod">
          <ac:chgData name="Amber Lim" userId="fa9da5a9-0323-48a9-9e93-10d42f103e5f" providerId="ADAL" clId="{48AC701A-5D6A-4C5D-8DCB-82E755F516BB}" dt="2025-06-11T17:00:29.108" v="497" actId="947"/>
          <ac:spMkLst>
            <pc:docMk/>
            <pc:sldMk cId="2623943933" sldId="623"/>
            <ac:spMk id="14" creationId="{00000000-0000-0000-0000-000000000000}"/>
          </ac:spMkLst>
        </pc:spChg>
      </pc:sldChg>
      <pc:sldChg chg="modSp mod">
        <pc:chgData name="Amber Lim" userId="fa9da5a9-0323-48a9-9e93-10d42f103e5f" providerId="ADAL" clId="{48AC701A-5D6A-4C5D-8DCB-82E755F516BB}" dt="2025-06-11T21:28:01.883" v="513" actId="947"/>
        <pc:sldMkLst>
          <pc:docMk/>
          <pc:sldMk cId="1211961518" sldId="624"/>
        </pc:sldMkLst>
        <pc:spChg chg="mod">
          <ac:chgData name="Amber Lim" userId="fa9da5a9-0323-48a9-9e93-10d42f103e5f" providerId="ADAL" clId="{48AC701A-5D6A-4C5D-8DCB-82E755F516BB}" dt="2025-06-11T21:28:01.883" v="513" actId="947"/>
          <ac:spMkLst>
            <pc:docMk/>
            <pc:sldMk cId="1211961518" sldId="624"/>
            <ac:spMk id="1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88E7E-9231-EE4D-BFDE-DE812827A51B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A4D91B-2B9F-1340-BDB7-DF8BD2640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6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4EFC0-AD85-7345-87BA-F270C95DE262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38400" y="582613"/>
            <a:ext cx="5181600" cy="2914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692525"/>
            <a:ext cx="8045450" cy="34972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1875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529DA-6B9F-8B4E-B5B7-32194E71D7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5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6261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32522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98783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65045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31306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756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3827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30089" algn="l" defTabSz="366261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e4084166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3e4084166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these into tiles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>
          <a:extLst>
            <a:ext uri="{FF2B5EF4-FFF2-40B4-BE49-F238E27FC236}">
              <a16:creationId xmlns:a16="http://schemas.microsoft.com/office/drawing/2014/main" id="{DBFD6C8E-4CD1-11B6-B6EF-E83B91B4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e4084166a_0_36:notes">
            <a:extLst>
              <a:ext uri="{FF2B5EF4-FFF2-40B4-BE49-F238E27FC236}">
                <a16:creationId xmlns:a16="http://schemas.microsoft.com/office/drawing/2014/main" id="{1BEF4430-71EC-8333-B508-26857D6D7E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3e4084166a_0_36:notes">
            <a:extLst>
              <a:ext uri="{FF2B5EF4-FFF2-40B4-BE49-F238E27FC236}">
                <a16:creationId xmlns:a16="http://schemas.microsoft.com/office/drawing/2014/main" id="{A5FD40DD-6255-153E-DF41-F9DB6697C5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these into tiles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983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2914650"/>
            <a:ext cx="7810500" cy="131445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945B819-F6D4-FE07-F094-8E74866691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6" y="114302"/>
            <a:ext cx="882648" cy="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1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524554-1BBB-8D4D-9F0C-BA45BC7ACD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36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1" y="85726"/>
            <a:ext cx="1943100" cy="44291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85726"/>
            <a:ext cx="5676900" cy="4429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184DE-9520-C948-8D6F-9B4CB29D57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8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594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04EDED-A79F-9441-BA56-EB4E3B389F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46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47" indent="0">
              <a:buNone/>
              <a:defRPr sz="1800"/>
            </a:lvl2pPr>
            <a:lvl3pPr marL="914093" indent="0">
              <a:buNone/>
              <a:defRPr sz="1600"/>
            </a:lvl3pPr>
            <a:lvl4pPr marL="1371141" indent="0">
              <a:buNone/>
              <a:defRPr sz="1400"/>
            </a:lvl4pPr>
            <a:lvl5pPr marL="1828188" indent="0">
              <a:buNone/>
              <a:defRPr sz="1400"/>
            </a:lvl5pPr>
            <a:lvl6pPr marL="2285235" indent="0">
              <a:buNone/>
              <a:defRPr sz="1400"/>
            </a:lvl6pPr>
            <a:lvl7pPr marL="2742282" indent="0">
              <a:buNone/>
              <a:defRPr sz="1400"/>
            </a:lvl7pPr>
            <a:lvl8pPr marL="3199329" indent="0">
              <a:buNone/>
              <a:defRPr sz="1400"/>
            </a:lvl8pPr>
            <a:lvl9pPr marL="3656376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B05A9-A215-CF4D-9C08-37C02F1243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1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3810000" cy="351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E7972-0240-D844-975F-605D2588B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8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47" indent="0">
              <a:buNone/>
              <a:defRPr sz="2000" b="1"/>
            </a:lvl2pPr>
            <a:lvl3pPr marL="914093" indent="0">
              <a:buNone/>
              <a:defRPr sz="1800" b="1"/>
            </a:lvl3pPr>
            <a:lvl4pPr marL="1371141" indent="0">
              <a:buNone/>
              <a:defRPr sz="1600" b="1"/>
            </a:lvl4pPr>
            <a:lvl5pPr marL="1828188" indent="0">
              <a:buNone/>
              <a:defRPr sz="1600" b="1"/>
            </a:lvl5pPr>
            <a:lvl6pPr marL="2285235" indent="0">
              <a:buNone/>
              <a:defRPr sz="1600" b="1"/>
            </a:lvl6pPr>
            <a:lvl7pPr marL="2742282" indent="0">
              <a:buNone/>
              <a:defRPr sz="1600" b="1"/>
            </a:lvl7pPr>
            <a:lvl8pPr marL="3199329" indent="0">
              <a:buNone/>
              <a:defRPr sz="1600" b="1"/>
            </a:lvl8pPr>
            <a:lvl9pPr marL="365637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29984-A4AE-D543-90B6-CBFD41404E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81811-A12E-9745-9EEE-59EF689BEF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99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DD681-2091-A647-8F62-08E72E5815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13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5EC728-E676-F047-B749-A08143A7E6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2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047" indent="0">
              <a:buNone/>
              <a:defRPr sz="2800"/>
            </a:lvl2pPr>
            <a:lvl3pPr marL="914093" indent="0">
              <a:buNone/>
              <a:defRPr sz="2400"/>
            </a:lvl3pPr>
            <a:lvl4pPr marL="1371141" indent="0">
              <a:buNone/>
              <a:defRPr sz="2000"/>
            </a:lvl4pPr>
            <a:lvl5pPr marL="1828188" indent="0">
              <a:buNone/>
              <a:defRPr sz="2000"/>
            </a:lvl5pPr>
            <a:lvl6pPr marL="2285235" indent="0">
              <a:buNone/>
              <a:defRPr sz="2000"/>
            </a:lvl6pPr>
            <a:lvl7pPr marL="2742282" indent="0">
              <a:buNone/>
              <a:defRPr sz="2000"/>
            </a:lvl7pPr>
            <a:lvl8pPr marL="3199329" indent="0">
              <a:buNone/>
              <a:defRPr sz="2000"/>
            </a:lvl8pPr>
            <a:lvl9pPr marL="3656376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047" indent="0">
              <a:buNone/>
              <a:defRPr sz="1200"/>
            </a:lvl2pPr>
            <a:lvl3pPr marL="914093" indent="0">
              <a:buNone/>
              <a:defRPr sz="1000"/>
            </a:lvl3pPr>
            <a:lvl4pPr marL="1371141" indent="0">
              <a:buNone/>
              <a:defRPr sz="900"/>
            </a:lvl4pPr>
            <a:lvl5pPr marL="1828188" indent="0">
              <a:buNone/>
              <a:defRPr sz="900"/>
            </a:lvl5pPr>
            <a:lvl6pPr marL="2285235" indent="0">
              <a:buNone/>
              <a:defRPr sz="900"/>
            </a:lvl6pPr>
            <a:lvl7pPr marL="2742282" indent="0">
              <a:buNone/>
              <a:defRPr sz="900"/>
            </a:lvl7pPr>
            <a:lvl8pPr marL="3199329" indent="0">
              <a:buNone/>
              <a:defRPr sz="900"/>
            </a:lvl8pPr>
            <a:lvl9pPr marL="365637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24901" y="4800600"/>
            <a:ext cx="4191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20BD5-553C-B743-BD14-9E5D7D0C4E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6" y="85725"/>
            <a:ext cx="69469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000126"/>
            <a:ext cx="7772400" cy="351472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4" y="4506913"/>
            <a:ext cx="184624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9" tIns="45710" rIns="91419" bIns="4571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>
              <a:cs typeface="Arial" pitchFamily="34" charset="0"/>
            </a:endParaRPr>
          </a:p>
        </p:txBody>
      </p:sp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4856165"/>
            <a:ext cx="2265363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9" tIns="45710" rIns="91419" bIns="45710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1200" dirty="0">
                <a:solidFill>
                  <a:srgbClr val="FF8000"/>
                </a:solidFill>
                <a:cs typeface="+mn-cs"/>
              </a:rPr>
              <a:t>OSG User School 2025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5" y="866775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lIns="91419" tIns="45710" rIns="91419" bIns="45710" anchor="ctr"/>
          <a:lstStyle/>
          <a:p>
            <a:endParaRPr lang="en-US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E57BE158-11B5-3947-89C2-E9CBD3F5133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 smtClean="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52555C4F-B780-4A45-BAAE-1A390F5A58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1B5C1F-8181-514C-15B4-B66D5BFB6B2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5726" y="114302"/>
            <a:ext cx="882648" cy="5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/>
          <a:ea typeface="+mj-ea"/>
          <a:cs typeface="Arial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09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187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282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375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821" indent="-342821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777" indent="-285684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2735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599829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6922" indent="-228547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017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110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8204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5298" indent="-228547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5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2" algn="l" defTabSz="4570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s://www.walmart.com/ip/Nature-Saver-1-3-Cut-Manila-File-Folders-Manila-100-Box-Quantity/21369571?wmlspartner=wlpa&amp;selectedSellerId=1198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s://www.walmart.com/ip/Nature-Saver-1-3-Cut-Manila-File-Folders-Manila-100-Box-Quantity/21369571?wmlspartner=wlpa&amp;selectedSellerId=1198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cs.wisc.edu/htcondor/manual/v8.5/condor_q.html" TargetMode="External"/><Relationship Id="rId2" Type="http://schemas.openxmlformats.org/officeDocument/2006/relationships/hyperlink" Target="http://research.cs.wisc.edu/htcondor/manual/v8.5/condor_submit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s://www.walmart.com/ip/Nature-Saver-1-3-Cut-Manila-File-Folders-Manila-100-Box-Quantity/21369571?wmlspartner=wlpa&amp;selectedSellerId=1198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cs.wisc.edu/htcondor/manual/v8.5/condor_history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latest/man-pages/condor_watch_q.htm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latest/man-pages/condor_watch_q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latest/man-pages/condor_watch_q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htcondor.readthedocs.io/en/latest/man-pages/condor_watch_q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s://www.walmart.com/ip/Nature-Saver-1-3-Cut-Manila-File-Folders-Manila-100-Box-Quantity/21369571?wmlspartner=wlpa&amp;selectedSellerId=1198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Job Submission with </a:t>
            </a:r>
            <a:r>
              <a:rPr lang="en-US" dirty="0" err="1"/>
              <a:t>HTCondor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/>
              <a:t>June 23, 2024</a:t>
            </a:r>
          </a:p>
          <a:p>
            <a:r>
              <a:rPr lang="en-US" dirty="0"/>
              <a:t>Amber Lim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D280A-C1F5-964E-ABF3-46668F796B0E}"/>
              </a:ext>
            </a:extLst>
          </p:cNvPr>
          <p:cNvSpPr txBox="1"/>
          <p:nvPr/>
        </p:nvSpPr>
        <p:spPr>
          <a:xfrm>
            <a:off x="1700116" y="4764673"/>
            <a:ext cx="5857694" cy="43088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Slides adapted from Lauren Michaels, Rachel Lombardi, Andrew Owen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This work was supported by NSF grants MPS-1148698, OAC-1836650, and OAC-2030508</a:t>
            </a:r>
          </a:p>
        </p:txBody>
      </p:sp>
    </p:spTree>
    <p:extLst>
      <p:ext uri="{BB962C8B-B14F-4D97-AF65-F5344CB8AC3E}">
        <p14:creationId xmlns:p14="http://schemas.microsoft.com/office/powerpoint/2010/main" val="119710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umpkin-Pie-Whole-Slic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81" y="895350"/>
            <a:ext cx="2396119" cy="10925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Machine, Slot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>
          <a:xfrm>
            <a:off x="774700" y="1000126"/>
            <a:ext cx="7772400" cy="3800474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dirty="0"/>
              <a:t>Machine</a:t>
            </a:r>
            <a:endParaRPr lang="en-US" sz="2000" b="1" dirty="0"/>
          </a:p>
          <a:p>
            <a:pPr lvl="1"/>
            <a:r>
              <a:rPr lang="en-US" sz="1800" dirty="0"/>
              <a:t>A whole computer (desktop or server)</a:t>
            </a:r>
          </a:p>
          <a:p>
            <a:pPr lvl="1"/>
            <a:r>
              <a:rPr lang="en-US" sz="1800" dirty="0"/>
              <a:t>Has multiple processors (</a:t>
            </a:r>
            <a:r>
              <a:rPr lang="en-US" sz="1800" b="1" i="1" dirty="0"/>
              <a:t>CPU cores</a:t>
            </a:r>
            <a:r>
              <a:rPr lang="en-US" sz="1800" dirty="0"/>
              <a:t>), some amount of </a:t>
            </a:r>
            <a:r>
              <a:rPr lang="en-US" sz="1800" b="1" dirty="0"/>
              <a:t>memory</a:t>
            </a:r>
            <a:r>
              <a:rPr lang="en-US" sz="1800" dirty="0"/>
              <a:t>, and some amount of file space (</a:t>
            </a:r>
            <a:r>
              <a:rPr lang="en-US" sz="1800" b="1" dirty="0"/>
              <a:t>disk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2200" b="1" i="1" dirty="0"/>
              <a:t>Slot</a:t>
            </a:r>
            <a:endParaRPr lang="en-US" sz="2200" b="1" dirty="0"/>
          </a:p>
          <a:p>
            <a:pPr lvl="1"/>
            <a:r>
              <a:rPr lang="en-US" sz="1800" b="1" dirty="0"/>
              <a:t>an assignable unit of a machine (i.e. 1 job per slot)</a:t>
            </a:r>
          </a:p>
          <a:p>
            <a:pPr lvl="1"/>
            <a:r>
              <a:rPr lang="en-US" sz="1800" dirty="0"/>
              <a:t>may correspond to one core with some memory and disk</a:t>
            </a:r>
          </a:p>
          <a:p>
            <a:pPr lvl="1"/>
            <a:r>
              <a:rPr lang="en-US" sz="1800" dirty="0"/>
              <a:t>a typical machine will have multiple slots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r>
              <a:rPr lang="en-US" sz="2000" dirty="0"/>
              <a:t>HTCondor can break up and create new slots, dynamically, as resources become available from completed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5B5309-24C3-9754-25F1-51F6A9EF93CB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28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00151"/>
            <a:ext cx="7467600" cy="97154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On a regular basis, the </a:t>
            </a:r>
            <a:r>
              <a:rPr lang="en-US" b="1" i="1" dirty="0"/>
              <a:t>central manager </a:t>
            </a:r>
            <a:r>
              <a:rPr lang="en-US" dirty="0"/>
              <a:t>reviews</a:t>
            </a:r>
            <a:br>
              <a:rPr lang="en-US" dirty="0"/>
            </a:br>
            <a:r>
              <a:rPr lang="en-US" b="1" i="1" dirty="0"/>
              <a:t>Job</a:t>
            </a:r>
            <a:r>
              <a:rPr lang="en-US" dirty="0"/>
              <a:t> and </a:t>
            </a:r>
            <a:r>
              <a:rPr lang="en-US" b="1" i="1" dirty="0"/>
              <a:t>Machine</a:t>
            </a:r>
            <a:r>
              <a:rPr lang="en-US" dirty="0"/>
              <a:t> attributes and matches jobs to </a:t>
            </a:r>
            <a:r>
              <a:rPr lang="en-US" b="1" i="1" dirty="0"/>
              <a:t>Slots</a:t>
            </a:r>
            <a:r>
              <a:rPr lang="en-US" dirty="0"/>
              <a:t>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94274"/>
            <a:ext cx="1893108" cy="1482919"/>
            <a:chOff x="3086855" y="4123553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dirty="0">
                <a:cs typeface="Arial"/>
              </a:endParaRPr>
            </a:p>
            <a:p>
              <a:pPr algn="ctr"/>
              <a:r>
                <a:rPr lang="en-US" sz="1600" dirty="0">
                  <a:cs typeface="Arial"/>
                </a:rPr>
                <a:t>access point</a:t>
              </a:r>
            </a:p>
            <a:p>
              <a:pPr algn="ctr"/>
              <a:endParaRPr lang="en-US" sz="1600" dirty="0">
                <a:latin typeface="Arial"/>
                <a:cs typeface="Arial"/>
              </a:endParaRPr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  <a:p>
              <a:pPr algn="ctr"/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4" idx="3"/>
            <a:endCxn id="22" idx="1"/>
          </p:cNvCxnSpPr>
          <p:nvPr/>
        </p:nvCxnSpPr>
        <p:spPr>
          <a:xfrm>
            <a:off x="5482766" y="3094274"/>
            <a:ext cx="691676" cy="2459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" idx="3"/>
            <a:endCxn id="28" idx="1"/>
          </p:cNvCxnSpPr>
          <p:nvPr/>
        </p:nvCxnSpPr>
        <p:spPr>
          <a:xfrm>
            <a:off x="5482766" y="3094274"/>
            <a:ext cx="969660" cy="79470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3"/>
            <a:endCxn id="31" idx="1"/>
          </p:cNvCxnSpPr>
          <p:nvPr/>
        </p:nvCxnSpPr>
        <p:spPr>
          <a:xfrm>
            <a:off x="5482766" y="3094274"/>
            <a:ext cx="607270" cy="138588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1"/>
            <a:endCxn id="13" idx="3"/>
          </p:cNvCxnSpPr>
          <p:nvPr/>
        </p:nvCxnSpPr>
        <p:spPr>
          <a:xfrm flipH="1">
            <a:off x="3379009" y="3094274"/>
            <a:ext cx="833366" cy="7414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23" name="Picture 22" descr="HTCondor_red_blk_notag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34" name="Rectangle 14">
            <a:extLst>
              <a:ext uri="{FF2B5EF4-FFF2-40B4-BE49-F238E27FC236}">
                <a16:creationId xmlns:a16="http://schemas.microsoft.com/office/drawing/2014/main" id="{6D0FD87A-6494-0C4D-95A7-D5A73C6948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41951D-A191-3D48-BFD1-9C98C8480EBE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4E219-94DF-AFEE-E374-EA0C4F1A02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nag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5" y="2603982"/>
            <a:ext cx="1270391" cy="9805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Then the Access and Execution points communicate directly.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485900" y="3070032"/>
            <a:ext cx="1893108" cy="1482919"/>
            <a:chOff x="3086855" y="4091230"/>
            <a:chExt cx="2524144" cy="1977225"/>
          </a:xfrm>
        </p:grpSpPr>
        <p:pic>
          <p:nvPicPr>
            <p:cNvPr id="24" name="Picture 23" descr="queu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086855" y="4091230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/>
                  <a:cs typeface="Arial"/>
                </a:rPr>
                <a:t>access point</a:t>
              </a:r>
            </a:p>
            <a:p>
              <a:pPr algn="ctr"/>
              <a:endParaRPr lang="en-US" sz="1050" dirty="0">
                <a:latin typeface="Arial"/>
                <a:cs typeface="Arial"/>
              </a:endParaRPr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  <a:p>
              <a:pPr algn="ctr"/>
              <a:endParaRPr lang="en-US" sz="105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174442" y="2912241"/>
            <a:ext cx="1312524" cy="855994"/>
            <a:chOff x="6708589" y="4275951"/>
            <a:chExt cx="1750032" cy="1141325"/>
          </a:xfrm>
        </p:grpSpPr>
        <p:pic>
          <p:nvPicPr>
            <p:cNvPr id="22" name="Picture 21" descr="person-writing460x300-scaled500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/>
                  <a:cs typeface="Arial"/>
                </a:rPr>
                <a:t>execute</a:t>
              </a:r>
              <a:br>
                <a:rPr lang="en-US" dirty="0">
                  <a:latin typeface="Arial"/>
                  <a:cs typeface="Arial"/>
                </a:rPr>
              </a:br>
              <a:r>
                <a:rPr lang="en-US" dirty="0">
                  <a:latin typeface="Arial"/>
                  <a:cs typeface="Arial"/>
                </a:rPr>
                <a:t>point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52426" y="3460985"/>
            <a:ext cx="1312524" cy="855994"/>
            <a:chOff x="6708589" y="4275951"/>
            <a:chExt cx="1750032" cy="1141325"/>
          </a:xfrm>
        </p:grpSpPr>
        <p:pic>
          <p:nvPicPr>
            <p:cNvPr id="28" name="Picture 27" descr="person-writing460x300-scaled500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90035" y="4052160"/>
            <a:ext cx="1312524" cy="855994"/>
            <a:chOff x="6708589" y="4275951"/>
            <a:chExt cx="1750032" cy="1141325"/>
          </a:xfrm>
        </p:grpSpPr>
        <p:pic>
          <p:nvPicPr>
            <p:cNvPr id="31" name="Picture 30" descr="person-writing460x300-scaled500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Rectangle 31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execute</a:t>
              </a:r>
              <a:br>
                <a:rPr lang="en-US" dirty="0">
                  <a:cs typeface="Arial"/>
                </a:rPr>
              </a:br>
              <a:r>
                <a:rPr lang="en-US" dirty="0">
                  <a:cs typeface="Arial"/>
                </a:rPr>
                <a:t>point</a:t>
              </a:r>
            </a:p>
          </p:txBody>
        </p:sp>
      </p:grpSp>
      <p:cxnSp>
        <p:nvCxnSpPr>
          <p:cNvPr id="38" name="Straight Arrow Connector 37"/>
          <p:cNvCxnSpPr>
            <a:stCxn id="13" idx="3"/>
            <a:endCxn id="22" idx="1"/>
          </p:cNvCxnSpPr>
          <p:nvPr/>
        </p:nvCxnSpPr>
        <p:spPr>
          <a:xfrm flipV="1">
            <a:off x="3379008" y="3340238"/>
            <a:ext cx="2795434" cy="47125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28" idx="1"/>
          </p:cNvCxnSpPr>
          <p:nvPr/>
        </p:nvCxnSpPr>
        <p:spPr>
          <a:xfrm>
            <a:off x="3379008" y="3811492"/>
            <a:ext cx="3073418" cy="7749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3" idx="3"/>
            <a:endCxn id="31" idx="1"/>
          </p:cNvCxnSpPr>
          <p:nvPr/>
        </p:nvCxnSpPr>
        <p:spPr>
          <a:xfrm>
            <a:off x="3379008" y="3811492"/>
            <a:ext cx="2711027" cy="6686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64578" y="3491125"/>
            <a:ext cx="1722122" cy="421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/>
                <a:cs typeface="Arial"/>
              </a:rPr>
              <a:t>central manager</a:t>
            </a:r>
          </a:p>
        </p:txBody>
      </p:sp>
      <p:pic>
        <p:nvPicPr>
          <p:cNvPr id="34" name="Picture 33" descr="HTCondor_red_blk_notag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74" y="2125454"/>
            <a:ext cx="1474326" cy="348462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B051D670-DBE4-5A42-B537-87B34D63C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24901" y="4800600"/>
            <a:ext cx="4191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9" tIns="45710" rIns="91419" bIns="4571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732522" rtl="0" eaLnBrk="0" latinLnBrk="0" hangingPunct="0">
              <a:spcBef>
                <a:spcPct val="0"/>
              </a:spcBef>
              <a:buFontTx/>
              <a:buNone/>
              <a:defRPr sz="1400" kern="1200" smtClean="0">
                <a:solidFill>
                  <a:srgbClr val="FF8000"/>
                </a:solidFill>
                <a:latin typeface="+mn-lt"/>
                <a:ea typeface="+mn-ea"/>
                <a:cs typeface="+mn-cs"/>
              </a:defRPr>
            </a:lvl1pPr>
            <a:lvl2pPr marL="366261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2522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8783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5045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31306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756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3827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30089" algn="l" defTabSz="732522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52555C4F-B780-4A45-BAAE-1A390F5A58E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28B729-EB1E-93D1-A5F6-E6E0DBF4E676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47B04-9D50-232F-EF2D-1001656558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51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1929939"/>
            <a:ext cx="9144000" cy="1021556"/>
          </a:xfrm>
        </p:spPr>
        <p:txBody>
          <a:bodyPr/>
          <a:lstStyle/>
          <a:p>
            <a:pPr algn="ctr"/>
            <a:r>
              <a:rPr lang="en-US" cap="none" dirty="0"/>
              <a:t>Basics of submitting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4492C-5C0C-5733-F67C-E7BED8F24DB2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A73ACA-5917-4046-22A4-3F5E292E69BB}"/>
              </a:ext>
            </a:extLst>
          </p:cNvPr>
          <p:cNvSpPr/>
          <p:nvPr/>
        </p:nvSpPr>
        <p:spPr bwMode="auto">
          <a:xfrm>
            <a:off x="304800" y="759490"/>
            <a:ext cx="9321018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A7CBB-DBF0-37EF-4002-599AFC731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553EE-3421-4515-DFBA-BEEAC0B6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— 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58354-37C8-37AA-C2D3-83A107CF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525" y="1134420"/>
            <a:ext cx="3065302" cy="1225498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en-US" sz="1800" dirty="0"/>
              <a:t>You submit tasks to </a:t>
            </a:r>
            <a:r>
              <a:rPr lang="en-US" sz="1800" dirty="0" err="1"/>
              <a:t>HTCondor</a:t>
            </a:r>
            <a:r>
              <a:rPr lang="en-US" sz="1800" dirty="0"/>
              <a:t> on an </a:t>
            </a:r>
            <a:r>
              <a:rPr lang="en-US" sz="1800" b="1" dirty="0">
                <a:solidFill>
                  <a:srgbClr val="0432FF"/>
                </a:solidFill>
              </a:rPr>
              <a:t>Access Point</a:t>
            </a:r>
            <a:r>
              <a:rPr lang="en-US" sz="1800" dirty="0"/>
              <a:t>.</a:t>
            </a:r>
          </a:p>
        </p:txBody>
      </p:sp>
      <p:pic>
        <p:nvPicPr>
          <p:cNvPr id="24" name="Picture 23" descr="HTCondor_red_blk_notag.jpg">
            <a:extLst>
              <a:ext uri="{FF2B5EF4-FFF2-40B4-BE49-F238E27FC236}">
                <a16:creationId xmlns:a16="http://schemas.microsoft.com/office/drawing/2014/main" id="{86EAB26C-04C9-9913-1F3D-DAD6728112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2FF6A46-CBDC-C944-39D3-AD3CBE4E4499}"/>
              </a:ext>
            </a:extLst>
          </p:cNvPr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>
              <a:extLst>
                <a:ext uri="{FF2B5EF4-FFF2-40B4-BE49-F238E27FC236}">
                  <a16:creationId xmlns:a16="http://schemas.microsoft.com/office/drawing/2014/main" id="{0029D426-294F-1D83-482B-99D278974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58F0A10-D92A-35C9-BDEF-7355AF4E8559}"/>
                </a:ext>
              </a:extLst>
            </p:cNvPr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Arial"/>
                </a:rPr>
                <a:t>Access Point</a:t>
              </a: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E843EB1-DBD7-CB38-4180-02C4DFBA702C}"/>
              </a:ext>
            </a:extLst>
          </p:cNvPr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>
              <a:extLst>
                <a:ext uri="{FF2B5EF4-FFF2-40B4-BE49-F238E27FC236}">
                  <a16:creationId xmlns:a16="http://schemas.microsoft.com/office/drawing/2014/main" id="{B9FCD40C-D9C8-3834-83C9-A8487BA5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1E3F15-8D40-9DB8-6518-F0130157C9ED}"/>
                </a:ext>
              </a:extLst>
            </p:cNvPr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/>
                  <a:cs typeface="Arial"/>
                </a:rPr>
                <a:t>Execution Point</a:t>
              </a:r>
            </a:p>
          </p:txBody>
        </p:sp>
      </p:grpSp>
      <p:pic>
        <p:nvPicPr>
          <p:cNvPr id="31" name="Picture 30" descr="stack-of-papers-537x350.jpg">
            <a:extLst>
              <a:ext uri="{FF2B5EF4-FFF2-40B4-BE49-F238E27FC236}">
                <a16:creationId xmlns:a16="http://schemas.microsoft.com/office/drawing/2014/main" id="{66DABE4E-FDC2-D42E-E660-AB97948807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07D3A78-E5E5-15E8-BEF4-C66FA58F4B5C}"/>
              </a:ext>
            </a:extLst>
          </p:cNvPr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>
              <a:extLst>
                <a:ext uri="{FF2B5EF4-FFF2-40B4-BE49-F238E27FC236}">
                  <a16:creationId xmlns:a16="http://schemas.microsoft.com/office/drawing/2014/main" id="{12BF0FC8-5CF2-89EE-660E-C21A5374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7BBF5CD-15FE-B5B7-1501-172C10925762}"/>
                </a:ext>
              </a:extLst>
            </p:cNvPr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Arial"/>
                </a:rPr>
                <a:t>Execution Point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2516F6-C520-CB7A-9194-CBB5DECFBCF3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6532BA-0A28-838B-847A-8A7E3350CFD9}"/>
              </a:ext>
            </a:extLst>
          </p:cNvPr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6AC6DE-3F03-FB30-1740-4D97519419F6}"/>
              </a:ext>
            </a:extLst>
          </p:cNvPr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15BBE9-47A9-7C77-4FF7-E3DC25BF4A88}"/>
              </a:ext>
            </a:extLst>
          </p:cNvPr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E9E8B4-C290-25C7-64AF-1CD7C4EEB536}"/>
              </a:ext>
            </a:extLst>
          </p:cNvPr>
          <p:cNvCxnSpPr>
            <a:cxnSpLocks/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6003B-DC00-49CE-6119-A3B873B9BC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80BF0A-A1C6-6F95-D843-ECDA6C6AEDC2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71641-594F-5305-5E57-14138E2EB9E8}"/>
              </a:ext>
            </a:extLst>
          </p:cNvPr>
          <p:cNvSpPr txBox="1"/>
          <p:nvPr/>
        </p:nvSpPr>
        <p:spPr>
          <a:xfrm>
            <a:off x="6324600" y="1153500"/>
            <a:ext cx="2782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800" dirty="0" err="1"/>
              <a:t>HTCondor</a:t>
            </a:r>
            <a:r>
              <a:rPr lang="en-US" sz="1800" dirty="0"/>
              <a:t> schedules your tasks to run on </a:t>
            </a:r>
            <a:r>
              <a:rPr lang="en-US" sz="1800" b="1" dirty="0">
                <a:solidFill>
                  <a:srgbClr val="0432FF"/>
                </a:solidFill>
              </a:rPr>
              <a:t>Execution Points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96435-BB26-5F42-8F84-4E24046487F8}"/>
              </a:ext>
            </a:extLst>
          </p:cNvPr>
          <p:cNvSpPr txBox="1"/>
          <p:nvPr/>
        </p:nvSpPr>
        <p:spPr>
          <a:xfrm>
            <a:off x="261210" y="2727858"/>
            <a:ext cx="126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tasks</a:t>
            </a:r>
          </a:p>
        </p:txBody>
      </p:sp>
      <p:pic>
        <p:nvPicPr>
          <p:cNvPr id="13" name="Picture 12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D519147E-2FAF-D47C-2CA8-35DF55823C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61198" y="3553604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0865C73B-576C-1AA9-220F-6E697DBCED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53722" y="2433601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E52EFB8-9DB4-24DF-C1C7-67AF331C94B9}"/>
              </a:ext>
            </a:extLst>
          </p:cNvPr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>
              <a:extLst>
                <a:ext uri="{FF2B5EF4-FFF2-40B4-BE49-F238E27FC236}">
                  <a16:creationId xmlns:a16="http://schemas.microsoft.com/office/drawing/2014/main" id="{7D222EAB-5C82-E40E-D5F3-A11A04529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6503B21-CDDB-01FB-1A2C-0BAEA153A4F8}"/>
                </a:ext>
              </a:extLst>
            </p:cNvPr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Arial"/>
                </a:rPr>
                <a:t>Execution Point</a:t>
              </a:r>
            </a:p>
          </p:txBody>
        </p:sp>
      </p:grpSp>
      <p:pic>
        <p:nvPicPr>
          <p:cNvPr id="12" name="Picture 11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D79E1720-3ADC-CB5C-C14A-004E656A75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37961" y="4349483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A3D697-B744-C562-B311-CB427CFC4AEB}"/>
              </a:ext>
            </a:extLst>
          </p:cNvPr>
          <p:cNvSpPr txBox="1">
            <a:spLocks/>
          </p:cNvSpPr>
          <p:nvPr/>
        </p:nvSpPr>
        <p:spPr bwMode="auto">
          <a:xfrm>
            <a:off x="231237" y="1134420"/>
            <a:ext cx="2743200" cy="122549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 marL="342821" indent="-34282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77" indent="-28568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735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829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922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017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110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8204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5298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342900" indent="-342900" defTabSz="914400">
              <a:buFont typeface="+mj-lt"/>
              <a:buAutoNum type="arabicPeriod"/>
            </a:pPr>
            <a:r>
              <a:rPr lang="en-US" sz="1800" kern="0" dirty="0"/>
              <a:t>You create and describe your tasks on the </a:t>
            </a:r>
            <a:r>
              <a:rPr lang="en-US" sz="1800" b="1" kern="0" dirty="0">
                <a:solidFill>
                  <a:srgbClr val="0432FF"/>
                </a:solidFill>
              </a:rPr>
              <a:t>Access Point</a:t>
            </a:r>
            <a:r>
              <a:rPr lang="en-US" sz="1800" kern="0" dirty="0"/>
              <a:t>.</a:t>
            </a:r>
            <a:endParaRPr lang="en-US" sz="1800" b="1" kern="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C00D0E-45AA-BEBA-748E-C6EB1E1C7D69}"/>
              </a:ext>
            </a:extLst>
          </p:cNvPr>
          <p:cNvSpPr/>
          <p:nvPr/>
        </p:nvSpPr>
        <p:spPr bwMode="auto">
          <a:xfrm>
            <a:off x="3124200" y="1047750"/>
            <a:ext cx="6019800" cy="1284186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0AD987-3F97-C217-CF50-782D07BF2768}"/>
              </a:ext>
            </a:extLst>
          </p:cNvPr>
          <p:cNvSpPr/>
          <p:nvPr/>
        </p:nvSpPr>
        <p:spPr bwMode="auto">
          <a:xfrm>
            <a:off x="4675802" y="2259698"/>
            <a:ext cx="4468198" cy="288380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45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1AC09-CF76-2396-BE4C-2C4A0001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80A729-4179-BAE1-A602-56A510A2D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11E9049-FF9D-7486-45C3-2AAB05A74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 </a:t>
            </a:r>
            <a:r>
              <a:rPr lang="en-US" sz="2400" b="1" dirty="0"/>
              <a:t>scheduled</a:t>
            </a:r>
            <a:r>
              <a:rPr lang="en-US" sz="2400" dirty="0"/>
              <a:t> unit of computing work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0432FF"/>
                </a:solidFill>
              </a:rPr>
              <a:t>Executable</a:t>
            </a:r>
            <a:r>
              <a:rPr lang="en-US" sz="2000" b="1" dirty="0"/>
              <a:t>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0432FF"/>
                </a:solidFill>
              </a:rPr>
              <a:t>Input</a:t>
            </a:r>
            <a:r>
              <a:rPr lang="en-US" sz="2000" b="1" dirty="0"/>
              <a:t>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0432FF"/>
                </a:solidFill>
              </a:rPr>
              <a:t>Output</a:t>
            </a:r>
            <a:r>
              <a:rPr lang="en-US" sz="2000" b="1" dirty="0"/>
              <a:t>: </a:t>
            </a:r>
            <a:r>
              <a:rPr lang="en-US" sz="2000" dirty="0"/>
              <a:t>files printed by the executable</a:t>
            </a:r>
          </a:p>
          <a:p>
            <a:pPr marL="457093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Note: 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B56B3E-339D-65E4-66AC-53EB46500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8CDF2-2F97-3630-7CA5-6A4202F65404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86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1182150" y="133350"/>
            <a:ext cx="67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Components of a job</a:t>
            </a:r>
            <a:endParaRPr dirty="0"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1230900" y="1078037"/>
            <a:ext cx="72417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Software environment</a:t>
            </a:r>
            <a:endParaRPr sz="1800" b="1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</a:rPr>
              <a:t>What software, packages, and libraries do you need?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65" name="Google Shape;365;p36" title="application-brackets-outl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00" y="1170597"/>
            <a:ext cx="548700" cy="54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 title="bash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00" y="1926003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 title="consol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00" y="34368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6" title="memory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200" y="4192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 title="file-arrow-up-down-outlin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200" y="2681427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/>
          <p:nvPr/>
        </p:nvSpPr>
        <p:spPr>
          <a:xfrm>
            <a:off x="1230900" y="4091775"/>
            <a:ext cx="72417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Requirements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What resources (CPU, GPU, memory, disk) do you need?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1" name="Google Shape;371;p36"/>
          <p:cNvSpPr txBox="1"/>
          <p:nvPr/>
        </p:nvSpPr>
        <p:spPr>
          <a:xfrm>
            <a:off x="1230900" y="1819547"/>
            <a:ext cx="72417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Executable + arguments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How do you run your computation?</a:t>
            </a:r>
            <a:endParaRPr sz="1600" dirty="0"/>
          </a:p>
        </p:txBody>
      </p:sp>
      <p:sp>
        <p:nvSpPr>
          <p:cNvPr id="372" name="Google Shape;372;p36"/>
          <p:cNvSpPr txBox="1"/>
          <p:nvPr/>
        </p:nvSpPr>
        <p:spPr>
          <a:xfrm>
            <a:off x="1230900" y="2576956"/>
            <a:ext cx="72417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Input files/output files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What input files are needed? What output files are created?</a:t>
            </a:r>
            <a:endParaRPr sz="1200"/>
          </a:p>
        </p:txBody>
      </p:sp>
      <p:sp>
        <p:nvSpPr>
          <p:cNvPr id="373" name="Google Shape;373;p36"/>
          <p:cNvSpPr txBox="1"/>
          <p:nvPr/>
        </p:nvSpPr>
        <p:spPr>
          <a:xfrm>
            <a:off x="1230900" y="3334366"/>
            <a:ext cx="72417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Standard output/error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Where do you save messages printed to the screen?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0" uiExpand="1" build="p"/>
      <p:bldP spid="370" grpId="0"/>
      <p:bldP spid="371" grpId="0"/>
      <p:bldP spid="372" grpId="0"/>
      <p:bldP spid="37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>
          <a:extLst>
            <a:ext uri="{FF2B5EF4-FFF2-40B4-BE49-F238E27FC236}">
              <a16:creationId xmlns:a16="http://schemas.microsoft.com/office/drawing/2014/main" id="{09E6BE52-C5B3-6822-C203-E47988940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>
            <a:extLst>
              <a:ext uri="{FF2B5EF4-FFF2-40B4-BE49-F238E27FC236}">
                <a16:creationId xmlns:a16="http://schemas.microsoft.com/office/drawing/2014/main" id="{D06D0C16-2B3D-1DE2-FCBD-B15CE9CB8F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82150" y="133350"/>
            <a:ext cx="677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Components of a job</a:t>
            </a:r>
            <a:endParaRPr dirty="0"/>
          </a:p>
        </p:txBody>
      </p:sp>
      <p:sp>
        <p:nvSpPr>
          <p:cNvPr id="363" name="Google Shape;363;p36">
            <a:extLst>
              <a:ext uri="{FF2B5EF4-FFF2-40B4-BE49-F238E27FC236}">
                <a16:creationId xmlns:a16="http://schemas.microsoft.com/office/drawing/2014/main" id="{C4D8D2AF-B047-5C79-AB9C-88ECAAE28F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30900" y="1078037"/>
            <a:ext cx="7241700" cy="7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</a:rPr>
              <a:t>Software environment</a:t>
            </a:r>
            <a:endParaRPr sz="1800" b="1" dirty="0">
              <a:solidFill>
                <a:schemeClr val="tx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/>
                </a:solidFill>
              </a:rPr>
              <a:t>What software, packages, and libraries do you need?</a:t>
            </a: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364" name="Google Shape;364;p36">
            <a:extLst>
              <a:ext uri="{FF2B5EF4-FFF2-40B4-BE49-F238E27FC236}">
                <a16:creationId xmlns:a16="http://schemas.microsoft.com/office/drawing/2014/main" id="{FD13AE15-23B8-772C-9366-9063EDA0E9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65" name="Google Shape;365;p36" title="application-brackets-outline.png">
            <a:extLst>
              <a:ext uri="{FF2B5EF4-FFF2-40B4-BE49-F238E27FC236}">
                <a16:creationId xmlns:a16="http://schemas.microsoft.com/office/drawing/2014/main" id="{B8E90323-93EE-58EC-CCA3-A11F898397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00" y="1170597"/>
            <a:ext cx="548700" cy="54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 title="bash.png">
            <a:extLst>
              <a:ext uri="{FF2B5EF4-FFF2-40B4-BE49-F238E27FC236}">
                <a16:creationId xmlns:a16="http://schemas.microsoft.com/office/drawing/2014/main" id="{8F44D7FC-7DED-B1A9-E9F1-23608BD9720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00" y="1926003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 title="console.png">
            <a:extLst>
              <a:ext uri="{FF2B5EF4-FFF2-40B4-BE49-F238E27FC236}">
                <a16:creationId xmlns:a16="http://schemas.microsoft.com/office/drawing/2014/main" id="{A9FAA530-2A04-5BC2-7FA6-129450C3CE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200" y="34368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6" title="memory.png">
            <a:extLst>
              <a:ext uri="{FF2B5EF4-FFF2-40B4-BE49-F238E27FC236}">
                <a16:creationId xmlns:a16="http://schemas.microsoft.com/office/drawing/2014/main" id="{DFC7D6F3-5A27-20C9-8DDA-12748FF12ED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200" y="4192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6" title="file-arrow-up-down-outline.png">
            <a:extLst>
              <a:ext uri="{FF2B5EF4-FFF2-40B4-BE49-F238E27FC236}">
                <a16:creationId xmlns:a16="http://schemas.microsoft.com/office/drawing/2014/main" id="{9CD63053-06A0-7BF1-E912-E7B7F6359B6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200" y="2681427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>
            <a:extLst>
              <a:ext uri="{FF2B5EF4-FFF2-40B4-BE49-F238E27FC236}">
                <a16:creationId xmlns:a16="http://schemas.microsoft.com/office/drawing/2014/main" id="{C43E2960-938A-33A2-E29B-DEC56FC3742A}"/>
              </a:ext>
            </a:extLst>
          </p:cNvPr>
          <p:cNvSpPr txBox="1"/>
          <p:nvPr/>
        </p:nvSpPr>
        <p:spPr>
          <a:xfrm>
            <a:off x="1230900" y="4091775"/>
            <a:ext cx="72417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Requirements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What resources (CPU, GPU, memory, disk) do you need?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71" name="Google Shape;371;p36">
            <a:extLst>
              <a:ext uri="{FF2B5EF4-FFF2-40B4-BE49-F238E27FC236}">
                <a16:creationId xmlns:a16="http://schemas.microsoft.com/office/drawing/2014/main" id="{5EBEE6EF-A310-2212-D610-908847F68E3E}"/>
              </a:ext>
            </a:extLst>
          </p:cNvPr>
          <p:cNvSpPr txBox="1"/>
          <p:nvPr/>
        </p:nvSpPr>
        <p:spPr>
          <a:xfrm>
            <a:off x="1230900" y="1819547"/>
            <a:ext cx="72417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Executable + arguments</a:t>
            </a:r>
            <a:endParaRPr sz="1800" b="1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How do you run your computation?</a:t>
            </a:r>
            <a:endParaRPr sz="1600" dirty="0"/>
          </a:p>
        </p:txBody>
      </p:sp>
      <p:sp>
        <p:nvSpPr>
          <p:cNvPr id="372" name="Google Shape;372;p36">
            <a:extLst>
              <a:ext uri="{FF2B5EF4-FFF2-40B4-BE49-F238E27FC236}">
                <a16:creationId xmlns:a16="http://schemas.microsoft.com/office/drawing/2014/main" id="{543217A8-EEB5-87E1-397B-F2CDC78A071E}"/>
              </a:ext>
            </a:extLst>
          </p:cNvPr>
          <p:cNvSpPr txBox="1"/>
          <p:nvPr/>
        </p:nvSpPr>
        <p:spPr>
          <a:xfrm>
            <a:off x="1230900" y="2576956"/>
            <a:ext cx="72417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Input files/output files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What input files are needed? What output files are created?</a:t>
            </a:r>
            <a:endParaRPr sz="1200"/>
          </a:p>
        </p:txBody>
      </p:sp>
      <p:sp>
        <p:nvSpPr>
          <p:cNvPr id="373" name="Google Shape;373;p36">
            <a:extLst>
              <a:ext uri="{FF2B5EF4-FFF2-40B4-BE49-F238E27FC236}">
                <a16:creationId xmlns:a16="http://schemas.microsoft.com/office/drawing/2014/main" id="{BE88A03A-E475-9395-D45E-EC5D9E65BCA6}"/>
              </a:ext>
            </a:extLst>
          </p:cNvPr>
          <p:cNvSpPr txBox="1"/>
          <p:nvPr/>
        </p:nvSpPr>
        <p:spPr>
          <a:xfrm>
            <a:off x="1230900" y="3334366"/>
            <a:ext cx="7241700" cy="7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Standard output/error</a:t>
            </a:r>
            <a:endParaRPr sz="180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Where do you save messages printed to the screen?</a:t>
            </a:r>
            <a:endParaRPr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AB0F43-347B-CA3C-0D79-A80E9C87A9BC}"/>
              </a:ext>
            </a:extLst>
          </p:cNvPr>
          <p:cNvSpPr/>
          <p:nvPr/>
        </p:nvSpPr>
        <p:spPr bwMode="auto">
          <a:xfrm>
            <a:off x="304800" y="999410"/>
            <a:ext cx="6629400" cy="820137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923DE7-E9E7-698C-B7F9-419250CDD7ED}"/>
              </a:ext>
            </a:extLst>
          </p:cNvPr>
          <p:cNvSpPr txBox="1"/>
          <p:nvPr/>
        </p:nvSpPr>
        <p:spPr>
          <a:xfrm>
            <a:off x="6732525" y="1242481"/>
            <a:ext cx="2255550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We will cover Software on Tuesday!</a:t>
            </a:r>
          </a:p>
        </p:txBody>
      </p:sp>
    </p:spTree>
    <p:extLst>
      <p:ext uri="{BB962C8B-B14F-4D97-AF65-F5344CB8AC3E}">
        <p14:creationId xmlns:p14="http://schemas.microsoft.com/office/powerpoint/2010/main" val="320598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DD3AA-42EC-6FB3-0A00-B28E980E0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B3138-60B5-BF8F-9F54-FF9349DC4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000126"/>
            <a:ext cx="3644900" cy="35147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Imagine you are a researcher who needs to compare each state’s data to national data.</a:t>
            </a:r>
          </a:p>
          <a:p>
            <a:r>
              <a:rPr lang="en-US" sz="2400" dirty="0"/>
              <a:t>One comparison takes a few hours.</a:t>
            </a:r>
          </a:p>
          <a:p>
            <a:r>
              <a:rPr lang="en-US" sz="2400" dirty="0"/>
              <a:t>Each comparison is independent.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E450-9185-5955-B9C1-CCEC2EBCC0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BCE9D1-004D-1340-5E46-4BD9F770367A}"/>
              </a:ext>
            </a:extLst>
          </p:cNvPr>
          <p:cNvSpPr/>
          <p:nvPr/>
        </p:nvSpPr>
        <p:spPr>
          <a:xfrm>
            <a:off x="7148022" y="2411106"/>
            <a:ext cx="1027604" cy="105031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latin typeface="Courier"/>
                <a:cs typeface="Courier"/>
              </a:rPr>
              <a:t>us.dat</a:t>
            </a:r>
            <a:endParaRPr lang="en-US" sz="1800" dirty="0">
              <a:latin typeface="Courier"/>
              <a:cs typeface="Courier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288488-F675-CA6F-88A3-6B650930FED8}"/>
              </a:ext>
            </a:extLst>
          </p:cNvPr>
          <p:cNvGrpSpPr/>
          <p:nvPr/>
        </p:nvGrpSpPr>
        <p:grpSpPr>
          <a:xfrm>
            <a:off x="4953000" y="1251097"/>
            <a:ext cx="1540521" cy="3370329"/>
            <a:chOff x="4953000" y="1200150"/>
            <a:chExt cx="1540521" cy="337032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08B43C-D23F-5164-5C3D-D1561B723FD1}"/>
                </a:ext>
              </a:extLst>
            </p:cNvPr>
            <p:cNvSpPr/>
            <p:nvPr/>
          </p:nvSpPr>
          <p:spPr>
            <a:xfrm>
              <a:off x="4953000" y="1200150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703EDB-E3D2-5A44-2A3D-32E9F673DA3A}"/>
                </a:ext>
              </a:extLst>
            </p:cNvPr>
            <p:cNvSpPr/>
            <p:nvPr/>
          </p:nvSpPr>
          <p:spPr>
            <a:xfrm>
              <a:off x="5128849" y="1930836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Courier"/>
                  <a:cs typeface="Courier"/>
                </a:rPr>
                <a:t>il.dat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1FDC7A-1F63-634C-9BBF-BA1DA6A670D2}"/>
                </a:ext>
              </a:extLst>
            </p:cNvPr>
            <p:cNvSpPr/>
            <p:nvPr/>
          </p:nvSpPr>
          <p:spPr>
            <a:xfrm>
              <a:off x="5290843" y="275748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Courier"/>
                  <a:cs typeface="Courier"/>
                </a:rPr>
                <a:t>mi.dat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36A20A-7B73-179F-E6DE-426E65639F74}"/>
                </a:ext>
              </a:extLst>
            </p:cNvPr>
            <p:cNvSpPr/>
            <p:nvPr/>
          </p:nvSpPr>
          <p:spPr>
            <a:xfrm>
              <a:off x="5473619" y="3609939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Courier"/>
                  <a:cs typeface="Courier"/>
                </a:rPr>
                <a:t>mn.dat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3FAECF-5E62-4DA4-3687-229773A7735A}"/>
              </a:ext>
            </a:extLst>
          </p:cNvPr>
          <p:cNvSpPr txBox="1"/>
          <p:nvPr/>
        </p:nvSpPr>
        <p:spPr>
          <a:xfrm>
            <a:off x="6493521" y="2571750"/>
            <a:ext cx="52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14797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Command for One Task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21276" y="1000126"/>
            <a:ext cx="8570324" cy="35147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Your program called “</a:t>
            </a:r>
            <a:r>
              <a:rPr lang="en-US" sz="2400" dirty="0" err="1"/>
              <a:t>compare_states</a:t>
            </a:r>
            <a:r>
              <a:rPr lang="en-US" sz="2400" dirty="0"/>
              <a:t>” (executable), which compares two data files (input) and produces a single output file.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16643" y="2287767"/>
            <a:ext cx="7154426" cy="2284235"/>
            <a:chOff x="980719" y="3841928"/>
            <a:chExt cx="7154426" cy="2284235"/>
          </a:xfrm>
        </p:grpSpPr>
        <p:sp>
          <p:nvSpPr>
            <p:cNvPr id="6" name="Rectangle 5"/>
            <p:cNvSpPr/>
            <p:nvPr/>
          </p:nvSpPr>
          <p:spPr>
            <a:xfrm>
              <a:off x="980719" y="3841928"/>
              <a:ext cx="1019902" cy="96054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24918" y="4142340"/>
              <a:ext cx="1390694" cy="1318151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7620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urier"/>
                  <a:cs typeface="Courier"/>
                </a:rPr>
                <a:t>compare_</a:t>
              </a:r>
            </a:p>
            <a:p>
              <a:pPr algn="ctr"/>
              <a:r>
                <a:rPr lang="en-US" sz="1600" dirty="0">
                  <a:latin typeface="Courier"/>
                  <a:cs typeface="Courier"/>
                </a:rPr>
                <a:t>states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980719" y="5075851"/>
              <a:ext cx="1027604" cy="105031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us.dat</a:t>
              </a:r>
              <a:endParaRPr lang="en-US" sz="1800" dirty="0">
                <a:latin typeface="Courier"/>
                <a:cs typeface="Courie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447021" y="4322198"/>
              <a:ext cx="1688124" cy="9343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 err="1">
                  <a:latin typeface="Courier"/>
                  <a:cs typeface="Courier"/>
                </a:rPr>
                <a:t>wi.dat.out</a:t>
              </a:r>
              <a:endParaRPr lang="en-US" sz="1800" dirty="0">
                <a:latin typeface="Courier"/>
                <a:cs typeface="Courier"/>
              </a:endParaRPr>
            </a:p>
          </p:txBody>
        </p:sp>
        <p:cxnSp>
          <p:nvCxnSpPr>
            <p:cNvPr id="10" name="Straight Arrow Connector 9"/>
            <p:cNvCxnSpPr>
              <a:stCxn id="9" idx="3"/>
              <a:endCxn id="8" idx="1"/>
            </p:cNvCxnSpPr>
            <p:nvPr/>
          </p:nvCxnSpPr>
          <p:spPr>
            <a:xfrm flipV="1">
              <a:off x="2008323" y="4801416"/>
              <a:ext cx="1716595" cy="79959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3"/>
              <a:endCxn id="10" idx="1"/>
            </p:cNvCxnSpPr>
            <p:nvPr/>
          </p:nvCxnSpPr>
          <p:spPr>
            <a:xfrm flipV="1">
              <a:off x="5115612" y="4789363"/>
              <a:ext cx="1331409" cy="120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>
              <a:off x="2000621" y="4322198"/>
              <a:ext cx="1724297" cy="47921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2676843" y="4290110"/>
            <a:ext cx="6045881" cy="40011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2000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sz="1600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D1DB92-A236-481A-F66C-ED77A5A7D4D8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71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774700" y="1123950"/>
            <a:ext cx="7772400" cy="339090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By the end of this session, you should be able to: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Describe how the </a:t>
            </a:r>
            <a:r>
              <a:rPr lang="en-US" sz="2400" dirty="0" err="1"/>
              <a:t>HTCondor</a:t>
            </a:r>
            <a:r>
              <a:rPr lang="en-US" sz="2400" dirty="0"/>
              <a:t> manages workflows</a:t>
            </a:r>
          </a:p>
          <a:p>
            <a:r>
              <a:rPr lang="en-US" sz="2400" dirty="0"/>
              <a:t>Translate your computational tasks to “jobs”</a:t>
            </a:r>
          </a:p>
          <a:p>
            <a:r>
              <a:rPr lang="en-US" sz="2400" dirty="0"/>
              <a:t>Run, monitor, and review your jobs</a:t>
            </a:r>
          </a:p>
          <a:p>
            <a:r>
              <a:rPr lang="en-US" sz="2400" dirty="0"/>
              <a:t>Submit multiple jobs using multiple methods</a:t>
            </a:r>
          </a:p>
          <a:p>
            <a:r>
              <a:rPr lang="en-US" sz="2400" dirty="0"/>
              <a:t>Test, tune, and troubleshoot your workflow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FC1E5-9301-B0F1-85BE-9D505FE1562E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Submit File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EC2238-C67D-2F61-6C48-FABC24E3F97E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3525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executable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arguments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66799"/>
            <a:ext cx="4049711" cy="300990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List your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executable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/>
              <a:t>and any 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arguments</a:t>
            </a:r>
            <a:r>
              <a:rPr lang="en-US" sz="2400" dirty="0"/>
              <a:t> it takes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114800" y="4629150"/>
            <a:ext cx="4572000" cy="307777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b="1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wi.dat.out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C87274-AEE7-CAA8-1AFB-6FFBB2E88D06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920F650-B03A-EAA7-A283-4DAA81C68732}"/>
              </a:ext>
            </a:extLst>
          </p:cNvPr>
          <p:cNvSpPr/>
          <p:nvPr/>
        </p:nvSpPr>
        <p:spPr bwMode="auto">
          <a:xfrm rot="5400000">
            <a:off x="7048500" y="2946596"/>
            <a:ext cx="533400" cy="2743200"/>
          </a:xfrm>
          <a:prstGeom prst="leftBrace">
            <a:avLst/>
          </a:prstGeom>
          <a:noFill/>
          <a:ln w="22225" cap="flat" cmpd="sng" algn="ctr">
            <a:solidFill>
              <a:srgbClr val="0432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94649-D809-885A-8A35-7A05F06B990D}"/>
              </a:ext>
            </a:extLst>
          </p:cNvPr>
          <p:cNvSpPr txBox="1"/>
          <p:nvPr/>
        </p:nvSpPr>
        <p:spPr>
          <a:xfrm>
            <a:off x="5988049" y="3260445"/>
            <a:ext cx="2628901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Arguments are any options passed to the executable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25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Rectangle 17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transfer_input_files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us.dat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,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wi.dat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Submit File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4214810" cy="35147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Provide </a:t>
            </a:r>
            <a:r>
              <a:rPr lang="en-US" sz="2400" dirty="0" err="1"/>
              <a:t>HTCondor</a:t>
            </a:r>
            <a:r>
              <a:rPr lang="en-US" sz="2400" dirty="0"/>
              <a:t> a comma-separated list of </a:t>
            </a:r>
            <a:r>
              <a:rPr lang="en-US" sz="2400" b="1" dirty="0">
                <a:solidFill>
                  <a:srgbClr val="0432FF"/>
                </a:solidFill>
              </a:rPr>
              <a:t>input files to transfer</a:t>
            </a:r>
            <a:r>
              <a:rPr lang="en-US" sz="2400" b="1" dirty="0"/>
              <a:t> </a:t>
            </a:r>
            <a:r>
              <a:rPr lang="en-US" sz="2400" dirty="0"/>
              <a:t>to the slot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324600" y="2495550"/>
            <a:ext cx="1019902" cy="720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24600" y="3420992"/>
            <a:ext cx="1027604" cy="7877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F7A15-1D08-A44D-F126-504EB35F1221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EECD34-8599-83E7-98A4-2D4780909D3A}"/>
              </a:ext>
            </a:extLst>
          </p:cNvPr>
          <p:cNvSpPr txBox="1"/>
          <p:nvPr/>
        </p:nvSpPr>
        <p:spPr>
          <a:xfrm>
            <a:off x="2590800" y="4193144"/>
            <a:ext cx="3429000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The Access Point and the Execution Point are </a:t>
            </a:r>
            <a:r>
              <a:rPr lang="en-US" b="1" dirty="0"/>
              <a:t>separate</a:t>
            </a:r>
            <a:r>
              <a:rPr lang="en-US" dirty="0"/>
              <a:t> machines, so we must specify which files to transfer.</a:t>
            </a:r>
          </a:p>
        </p:txBody>
      </p:sp>
    </p:spTree>
    <p:extLst>
      <p:ext uri="{BB962C8B-B14F-4D97-AF65-F5344CB8AC3E}">
        <p14:creationId xmlns:p14="http://schemas.microsoft.com/office/powerpoint/2010/main" val="227542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Rectangle 8"/>
          <p:cNvSpPr/>
          <p:nvPr/>
        </p:nvSpPr>
        <p:spPr bwMode="auto">
          <a:xfrm>
            <a:off x="381000" y="1885950"/>
            <a:ext cx="4191000" cy="4572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Submit File</a:t>
            </a:r>
          </a:p>
        </p:txBody>
      </p:sp>
      <p:sp>
        <p:nvSpPr>
          <p:cNvPr id="42" name="Content Placeholder 4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HTCondor will transfer back all new and changed files (output) from the job, automatically.</a:t>
            </a:r>
          </a:p>
        </p:txBody>
      </p:sp>
      <p:sp>
        <p:nvSpPr>
          <p:cNvPr id="3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019800" y="3181350"/>
            <a:ext cx="1688124" cy="7007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Courier"/>
                <a:cs typeface="Courier"/>
              </a:rPr>
              <a:t>wi.dat.out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11FED1-EF21-B30E-8EDB-98F69338516D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Submit File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" name="Content Placeholder 3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432FF"/>
                </a:solidFill>
                <a:latin typeface="Courier"/>
                <a:cs typeface="Courier"/>
              </a:rPr>
              <a:t>log</a:t>
            </a:r>
            <a:r>
              <a:rPr lang="en-US" sz="2400" dirty="0"/>
              <a:t>: </a:t>
            </a:r>
            <a:r>
              <a:rPr lang="en-US" sz="2000" dirty="0"/>
              <a:t>file created by HTCondor to track job progress</a:t>
            </a:r>
          </a:p>
          <a:p>
            <a:pPr lvl="1"/>
            <a:r>
              <a:rPr lang="en-US" sz="2000" i="1" dirty="0"/>
              <a:t>Explored in exercises!</a:t>
            </a:r>
          </a:p>
          <a:p>
            <a:pPr marL="0" indent="0">
              <a:buNone/>
            </a:pPr>
            <a:endParaRPr lang="en-US" sz="2400" b="1" dirty="0">
              <a:solidFill>
                <a:srgbClr val="0432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rgbClr val="0432FF"/>
                </a:solidFill>
                <a:latin typeface="Courier"/>
                <a:cs typeface="Courier"/>
              </a:rPr>
              <a:t>output</a:t>
            </a:r>
            <a:r>
              <a:rPr lang="en-US" sz="2400" dirty="0">
                <a:solidFill>
                  <a:srgbClr val="0432FF"/>
                </a:solidFill>
                <a:latin typeface="Courier"/>
                <a:cs typeface="Courier"/>
              </a:rPr>
              <a:t>/</a:t>
            </a:r>
            <a:r>
              <a:rPr lang="en-US" sz="2400" b="1" dirty="0">
                <a:solidFill>
                  <a:srgbClr val="0432FF"/>
                </a:solidFill>
                <a:latin typeface="Courier"/>
                <a:cs typeface="Courier"/>
              </a:rPr>
              <a:t>error</a:t>
            </a:r>
            <a:r>
              <a:rPr lang="en-US" sz="2400" dirty="0"/>
              <a:t>: </a:t>
            </a:r>
            <a:r>
              <a:rPr lang="en-US" sz="2000" dirty="0"/>
              <a:t>captures </a:t>
            </a:r>
            <a:r>
              <a:rPr lang="en-US" sz="2000" u="sng" dirty="0" err="1">
                <a:solidFill>
                  <a:srgbClr val="FF2600"/>
                </a:solidFill>
              </a:rPr>
              <a:t>stdout</a:t>
            </a:r>
            <a:r>
              <a:rPr lang="en-US" sz="2000" dirty="0"/>
              <a:t> and </a:t>
            </a:r>
            <a:r>
              <a:rPr lang="en-US" sz="2000" u="sng" dirty="0">
                <a:solidFill>
                  <a:srgbClr val="FF2600"/>
                </a:solidFill>
              </a:rPr>
              <a:t>stderr</a:t>
            </a:r>
            <a:r>
              <a:rPr lang="en-US" sz="2000" dirty="0"/>
              <a:t> from your program (what would otherwise be printed to the terminal)</a:t>
            </a:r>
          </a:p>
        </p:txBody>
      </p:sp>
      <p:sp>
        <p:nvSpPr>
          <p:cNvPr id="36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 bwMode="auto">
          <a:xfrm>
            <a:off x="381000" y="2419350"/>
            <a:ext cx="4191000" cy="76200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log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job.log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output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job.out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error = </a:t>
            </a:r>
            <a:r>
              <a:rPr lang="en-US" dirty="0" err="1">
                <a:solidFill>
                  <a:srgbClr val="0432FF"/>
                </a:solidFill>
                <a:latin typeface="Courier"/>
                <a:cs typeface="Courier"/>
              </a:rPr>
              <a:t>job.err</a:t>
            </a:r>
            <a:endParaRPr lang="en-US" dirty="0">
              <a:solidFill>
                <a:srgbClr val="0432FF"/>
              </a:solidFill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7A7E00-4118-697F-8B85-78224D18DC57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request_cpus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request_disk</a:t>
            </a:r>
            <a:r>
              <a:rPr lang="en-US" sz="2400" b="1" dirty="0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en-US" sz="2400" b="1" dirty="0" err="1">
                <a:solidFill>
                  <a:srgbClr val="0432FF"/>
                </a:solidFill>
                <a:latin typeface="Courier" charset="0"/>
                <a:ea typeface="Courier" charset="0"/>
                <a:cs typeface="Courier" charset="0"/>
              </a:rPr>
              <a:t>request_memory</a:t>
            </a:r>
            <a:r>
              <a:rPr lang="en-US" sz="2400" b="1" dirty="0">
                <a:latin typeface="Courier" charset="0"/>
                <a:ea typeface="Courier" charset="0"/>
                <a:cs typeface="Courier" charset="0"/>
              </a:rPr>
              <a:t>:</a:t>
            </a:r>
          </a:p>
          <a:p>
            <a:pPr marL="0" indent="0">
              <a:buNone/>
            </a:pPr>
            <a:r>
              <a:rPr lang="en-US" sz="2400" dirty="0"/>
              <a:t>the resources your job needs.</a:t>
            </a:r>
            <a:br>
              <a:rPr lang="en-US" sz="2400" b="1" dirty="0">
                <a:latin typeface="Courier"/>
                <a:cs typeface="Courier"/>
              </a:rPr>
            </a:br>
            <a:endParaRPr lang="en-US" sz="2400" dirty="0"/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82726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request_cpus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request_disk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20MB</a:t>
            </a: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request_memory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6677FF-1C47-F95D-D4B0-470E0C913DED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737100" y="1000126"/>
            <a:ext cx="4214810" cy="35147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Very important to request appropriate resources (</a:t>
            </a:r>
            <a:r>
              <a:rPr lang="en-US" sz="2400" b="1" i="1" dirty="0">
                <a:solidFill>
                  <a:srgbClr val="0432FF"/>
                </a:solidFill>
              </a:rPr>
              <a:t>memory</a:t>
            </a:r>
            <a:r>
              <a:rPr lang="en-US" sz="2400" dirty="0">
                <a:solidFill>
                  <a:srgbClr val="0432FF"/>
                </a:solidFill>
              </a:rPr>
              <a:t>, </a:t>
            </a:r>
            <a:r>
              <a:rPr lang="en-US" sz="2400" b="1" i="1" dirty="0" err="1">
                <a:solidFill>
                  <a:srgbClr val="0432FF"/>
                </a:solidFill>
              </a:rPr>
              <a:t>cpus</a:t>
            </a:r>
            <a:r>
              <a:rPr lang="en-US" sz="2400" dirty="0">
                <a:solidFill>
                  <a:srgbClr val="0432FF"/>
                </a:solidFill>
              </a:rPr>
              <a:t>, </a:t>
            </a:r>
            <a:r>
              <a:rPr lang="en-US" sz="2400" b="1" i="1" dirty="0">
                <a:solidFill>
                  <a:srgbClr val="0432FF"/>
                </a:solidFill>
              </a:rPr>
              <a:t>disk</a:t>
            </a:r>
            <a:r>
              <a:rPr lang="en-US" sz="2400" dirty="0"/>
              <a:t>)</a:t>
            </a:r>
          </a:p>
          <a:p>
            <a:pPr lvl="1"/>
            <a:r>
              <a:rPr lang="en-US" sz="2000" b="1" dirty="0"/>
              <a:t>requesting too little</a:t>
            </a:r>
            <a:r>
              <a:rPr lang="en-US" sz="2000" dirty="0"/>
              <a:t>: causes problems for your jobs; jobs might by ‘held’ by </a:t>
            </a:r>
            <a:r>
              <a:rPr lang="en-US" sz="2000" dirty="0" err="1"/>
              <a:t>HTCondor</a:t>
            </a:r>
            <a:endParaRPr lang="en-US" sz="2000" dirty="0"/>
          </a:p>
          <a:p>
            <a:pPr lvl="1"/>
            <a:r>
              <a:rPr lang="en-US" sz="2000" b="1" dirty="0"/>
              <a:t>requesting too much: </a:t>
            </a:r>
            <a:r>
              <a:rPr lang="en-US" sz="2000" dirty="0"/>
              <a:t>jobs will match to fewer “slots” than they could, and you’ll block other jobs</a:t>
            </a:r>
          </a:p>
          <a:p>
            <a:pPr marL="0" indent="0">
              <a:buNone/>
            </a:pPr>
            <a:br>
              <a:rPr lang="en-US" sz="2400" b="1" dirty="0">
                <a:latin typeface="Courier"/>
                <a:cs typeface="Courier"/>
              </a:rPr>
            </a:br>
            <a:endParaRPr lang="en-US" sz="2400" dirty="0"/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3257550"/>
            <a:ext cx="4191000" cy="82726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request_cpus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1</a:t>
            </a: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request_disk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20MB</a:t>
            </a:r>
          </a:p>
          <a:p>
            <a:r>
              <a:rPr lang="en-US" b="1" dirty="0" err="1">
                <a:solidFill>
                  <a:srgbClr val="0432FF"/>
                </a:solidFill>
                <a:latin typeface="Courier"/>
                <a:cs typeface="Courier"/>
              </a:rPr>
              <a:t>request_memory</a:t>
            </a:r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 = </a:t>
            </a:r>
            <a:r>
              <a:rPr lang="en-US" dirty="0">
                <a:solidFill>
                  <a:srgbClr val="0432FF"/>
                </a:solidFill>
                <a:latin typeface="Courier"/>
                <a:cs typeface="Courier"/>
              </a:rPr>
              <a:t>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6677FF-1C47-F95D-D4B0-470E0C913DED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78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Submit File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rgbClr val="0432FF"/>
                </a:solidFill>
                <a:latin typeface="Courier"/>
                <a:cs typeface="Courier"/>
              </a:rPr>
              <a:t>queue</a:t>
            </a:r>
            <a:r>
              <a:rPr lang="en-US" sz="2400" dirty="0"/>
              <a:t>: keyword indicating the number of jobs to queue</a:t>
            </a:r>
          </a:p>
          <a:p>
            <a:pPr marL="0" indent="0">
              <a:buNone/>
            </a:pPr>
            <a:r>
              <a:rPr lang="en-US" sz="2000" i="1" dirty="0"/>
              <a:t>  - must be the last line of the submit file</a:t>
            </a:r>
          </a:p>
          <a:p>
            <a:pPr marL="0" indent="0">
              <a:buNone/>
            </a:pPr>
            <a:r>
              <a:rPr lang="en-US" sz="2000" i="1" dirty="0"/>
              <a:t>  - has different syntax options we will learn later!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28" name="object 9"/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Rectangle 29"/>
          <p:cNvSpPr/>
          <p:nvPr/>
        </p:nvSpPr>
        <p:spPr bwMode="auto">
          <a:xfrm>
            <a:off x="381000" y="4084810"/>
            <a:ext cx="4191000" cy="391940"/>
          </a:xfrm>
          <a:prstGeom prst="rect">
            <a:avLst/>
          </a:prstGeom>
          <a:solidFill>
            <a:srgbClr val="FAE3A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bject 2"/>
          <p:cNvSpPr txBox="1"/>
          <p:nvPr/>
        </p:nvSpPr>
        <p:spPr>
          <a:xfrm>
            <a:off x="357189" y="1058690"/>
            <a:ext cx="42148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>
                <a:solidFill>
                  <a:srgbClr val="0432FF"/>
                </a:solidFill>
                <a:latin typeface="Courier"/>
                <a:cs typeface="Courier"/>
              </a:rPr>
              <a:t>queue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6677FF-1C47-F95D-D4B0-470E0C913DED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895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FC21D-B589-6E2F-B1A2-222D4CC90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>
            <a:extLst>
              <a:ext uri="{FF2B5EF4-FFF2-40B4-BE49-F238E27FC236}">
                <a16:creationId xmlns:a16="http://schemas.microsoft.com/office/drawing/2014/main" id="{DD1B607C-F3FD-8503-B893-06261A3204D1}"/>
              </a:ext>
            </a:extLst>
          </p:cNvPr>
          <p:cNvSpPr/>
          <p:nvPr/>
        </p:nvSpPr>
        <p:spPr>
          <a:xfrm>
            <a:off x="357189" y="1058690"/>
            <a:ext cx="4214812" cy="3646660"/>
          </a:xfrm>
          <a:custGeom>
            <a:avLst/>
            <a:gdLst/>
            <a:ahLst/>
            <a:cxnLst/>
            <a:rect l="l" t="t" r="r" b="b"/>
            <a:pathLst>
              <a:path w="9272587" h="5510509">
                <a:moveTo>
                  <a:pt x="0" y="0"/>
                </a:moveTo>
                <a:lnTo>
                  <a:pt x="0" y="5510509"/>
                </a:lnTo>
                <a:lnTo>
                  <a:pt x="9272587" y="5510509"/>
                </a:lnTo>
                <a:lnTo>
                  <a:pt x="9272587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4D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4DE991A-A0A1-B9FA-75B7-4E72233BCA0C}"/>
              </a:ext>
            </a:extLst>
          </p:cNvPr>
          <p:cNvSpPr txBox="1"/>
          <p:nvPr/>
        </p:nvSpPr>
        <p:spPr>
          <a:xfrm>
            <a:off x="357189" y="1058690"/>
            <a:ext cx="4291011" cy="3646660"/>
          </a:xfrm>
          <a:prstGeom prst="rect">
            <a:avLst/>
          </a:prstGeom>
        </p:spPr>
        <p:txBody>
          <a:bodyPr wrap="square" lIns="91440" tIns="45720" rIns="91440" bIns="45720" rtlCol="0" anchor="ctr">
            <a:noAutofit/>
          </a:bodyPr>
          <a:lstStyle/>
          <a:p>
            <a:r>
              <a:rPr lang="en-US" dirty="0">
                <a:latin typeface="Courier"/>
                <a:cs typeface="Courier"/>
              </a:rPr>
              <a:t>executable = 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arguments = </a:t>
            </a:r>
            <a:r>
              <a:rPr lang="en-US" dirty="0" err="1">
                <a:latin typeface="Courier"/>
                <a:cs typeface="Courier"/>
              </a:rPr>
              <a:t>wi.dat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wi.dat.out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transfer_input_files</a:t>
            </a:r>
            <a:r>
              <a:rPr lang="en-US" dirty="0">
                <a:latin typeface="Courier"/>
                <a:cs typeface="Courier"/>
              </a:rPr>
              <a:t> = </a:t>
            </a:r>
            <a:r>
              <a:rPr lang="en-US" dirty="0" err="1">
                <a:latin typeface="Courier"/>
                <a:cs typeface="Courier"/>
              </a:rPr>
              <a:t>us.dat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log = </a:t>
            </a:r>
            <a:r>
              <a:rPr lang="en-US" dirty="0" err="1">
                <a:latin typeface="Courier"/>
                <a:cs typeface="Courier"/>
              </a:rPr>
              <a:t>job.log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output = </a:t>
            </a:r>
            <a:r>
              <a:rPr lang="en-US" dirty="0" err="1">
                <a:latin typeface="Courier"/>
                <a:cs typeface="Courier"/>
              </a:rPr>
              <a:t>job.out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error = </a:t>
            </a:r>
            <a:r>
              <a:rPr lang="en-US" dirty="0" err="1">
                <a:latin typeface="Courier"/>
                <a:cs typeface="Courier"/>
              </a:rPr>
              <a:t>job.err</a:t>
            </a:r>
            <a:endParaRPr lang="en-US" dirty="0">
              <a:latin typeface="Courier"/>
              <a:cs typeface="Courier"/>
            </a:endParaRP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 err="1">
                <a:latin typeface="Courier"/>
                <a:cs typeface="Courier"/>
              </a:rPr>
              <a:t>request_cpus</a:t>
            </a:r>
            <a:r>
              <a:rPr lang="en-US" dirty="0">
                <a:latin typeface="Courier"/>
                <a:cs typeface="Courier"/>
              </a:rPr>
              <a:t> = 1</a:t>
            </a:r>
          </a:p>
          <a:p>
            <a:r>
              <a:rPr lang="en-US" dirty="0" err="1">
                <a:latin typeface="Courier"/>
                <a:cs typeface="Courier"/>
              </a:rPr>
              <a:t>request_disk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r>
              <a:rPr lang="en-US" dirty="0" err="1">
                <a:latin typeface="Courier"/>
                <a:cs typeface="Courier"/>
              </a:rPr>
              <a:t>request_memory</a:t>
            </a:r>
            <a:r>
              <a:rPr lang="en-US" dirty="0">
                <a:latin typeface="Courier"/>
                <a:cs typeface="Courier"/>
              </a:rPr>
              <a:t> = 20MB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queue 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86D3EA-7E0A-BC92-023D-863EC650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pause!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4B10DB-C973-6011-97E0-82668F44E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E7972-0240-D844-975F-605D2588B37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AA3765-81D9-ED13-31D2-A0197E29D3CD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05D14-843A-916F-D7B9-F63E14D8C887}"/>
              </a:ext>
            </a:extLst>
          </p:cNvPr>
          <p:cNvSpPr txBox="1"/>
          <p:nvPr/>
        </p:nvSpPr>
        <p:spPr>
          <a:xfrm>
            <a:off x="4876800" y="1352550"/>
            <a:ext cx="4038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What questions do you have about—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 </a:t>
            </a:r>
            <a:r>
              <a:rPr lang="en-US" sz="2000" dirty="0" err="1"/>
              <a:t>HTCondor</a:t>
            </a:r>
            <a:r>
              <a:rPr lang="en-US" sz="2000" dirty="0"/>
              <a:t> works?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Components of a job?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HTCondor</a:t>
            </a:r>
            <a:r>
              <a:rPr lang="en-US" sz="2000" dirty="0"/>
              <a:t> submit file?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BD204B1-7F5C-BC62-A77D-C21589A6D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3880906"/>
            <a:ext cx="3152024" cy="91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74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1929939"/>
            <a:ext cx="9144000" cy="1021556"/>
          </a:xfrm>
        </p:spPr>
        <p:txBody>
          <a:bodyPr/>
          <a:lstStyle/>
          <a:p>
            <a:pPr algn="ctr"/>
            <a:r>
              <a:rPr lang="en-US" cap="none" dirty="0"/>
              <a:t>Submitting and monitoring</a:t>
            </a:r>
            <a:br>
              <a:rPr lang="en-US" cap="none" dirty="0"/>
            </a:br>
            <a:r>
              <a:rPr lang="en-US" cap="none" dirty="0" err="1"/>
              <a:t>HTCondor</a:t>
            </a:r>
            <a:r>
              <a:rPr lang="en-US" cap="none" dirty="0"/>
              <a:t> jobs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6F6E9-7C80-7996-DB34-B473619D52FA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FEAD22-93D8-B721-521A-A32AE2BBACB2}"/>
              </a:ext>
            </a:extLst>
          </p:cNvPr>
          <p:cNvSpPr/>
          <p:nvPr/>
        </p:nvSpPr>
        <p:spPr bwMode="auto">
          <a:xfrm>
            <a:off x="304800" y="759490"/>
            <a:ext cx="8839200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81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89AC0-4458-A8EA-8EB0-4978063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56645-6CDC-ABF3-346D-1F94F83CD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 err="1"/>
              <a:t>HTCondor</a:t>
            </a:r>
            <a:r>
              <a:rPr lang="en-US" sz="2800" dirty="0"/>
              <a:t> is a Job Scheduling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C25DB-6266-6A0D-D145-1E0DB591A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E48455-9F68-83CA-8456-C3875B090DF6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8AD156-708C-0D03-7E3D-1FB1D1E11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2"/>
          <a:stretch/>
        </p:blipFill>
        <p:spPr bwMode="auto">
          <a:xfrm>
            <a:off x="0" y="1504950"/>
            <a:ext cx="914400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071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639EC-B3EF-32A1-C80E-0247C656B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9DAB-E326-73BD-7E7F-CBA0BEDE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— 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25EC3-BFE7-D190-63A2-5E4FB66A3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525" y="1134420"/>
            <a:ext cx="3065302" cy="1225498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en-US" sz="1800" dirty="0"/>
              <a:t>You submit tasks to </a:t>
            </a:r>
            <a:r>
              <a:rPr lang="en-US" sz="1800" dirty="0" err="1"/>
              <a:t>HTCondor</a:t>
            </a:r>
            <a:r>
              <a:rPr lang="en-US" sz="1800" dirty="0"/>
              <a:t> on an </a:t>
            </a:r>
            <a:r>
              <a:rPr lang="en-US" sz="1800" b="1" dirty="0">
                <a:solidFill>
                  <a:srgbClr val="0432FF"/>
                </a:solidFill>
              </a:rPr>
              <a:t>Access Point</a:t>
            </a:r>
            <a:r>
              <a:rPr lang="en-US" sz="1800" dirty="0"/>
              <a:t>.</a:t>
            </a:r>
          </a:p>
        </p:txBody>
      </p:sp>
      <p:pic>
        <p:nvPicPr>
          <p:cNvPr id="24" name="Picture 23" descr="HTCondor_red_blk_notag.jpg">
            <a:extLst>
              <a:ext uri="{FF2B5EF4-FFF2-40B4-BE49-F238E27FC236}">
                <a16:creationId xmlns:a16="http://schemas.microsoft.com/office/drawing/2014/main" id="{D7C2E5A9-16A5-2C9A-B8DA-01C3C7CC98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297002F-D299-A7F4-0170-38698A777C97}"/>
              </a:ext>
            </a:extLst>
          </p:cNvPr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>
              <a:extLst>
                <a:ext uri="{FF2B5EF4-FFF2-40B4-BE49-F238E27FC236}">
                  <a16:creationId xmlns:a16="http://schemas.microsoft.com/office/drawing/2014/main" id="{84D18A72-8B26-6DEF-684C-0BECCF5B4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43020C4-51E3-A0BE-A7D0-EDE33483F4DD}"/>
                </a:ext>
              </a:extLst>
            </p:cNvPr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Arial"/>
                </a:rPr>
                <a:t>Access Point</a:t>
              </a: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16C613-9BDC-CBF8-96D4-61295FE4DBAD}"/>
              </a:ext>
            </a:extLst>
          </p:cNvPr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>
              <a:extLst>
                <a:ext uri="{FF2B5EF4-FFF2-40B4-BE49-F238E27FC236}">
                  <a16:creationId xmlns:a16="http://schemas.microsoft.com/office/drawing/2014/main" id="{456A030E-445C-AF89-0E23-0C7E3C425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F11302A-64EB-3170-49C9-158505FF0849}"/>
                </a:ext>
              </a:extLst>
            </p:cNvPr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/>
                  <a:cs typeface="Arial"/>
                </a:rPr>
                <a:t>Execution Point</a:t>
              </a:r>
            </a:p>
          </p:txBody>
        </p:sp>
      </p:grpSp>
      <p:pic>
        <p:nvPicPr>
          <p:cNvPr id="31" name="Picture 30" descr="stack-of-papers-537x350.jpg">
            <a:extLst>
              <a:ext uri="{FF2B5EF4-FFF2-40B4-BE49-F238E27FC236}">
                <a16:creationId xmlns:a16="http://schemas.microsoft.com/office/drawing/2014/main" id="{042FBE8D-7D47-1E38-FB86-9A56A30A1F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8F30B8-B715-BA61-F305-04F641DF6EB4}"/>
              </a:ext>
            </a:extLst>
          </p:cNvPr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>
              <a:extLst>
                <a:ext uri="{FF2B5EF4-FFF2-40B4-BE49-F238E27FC236}">
                  <a16:creationId xmlns:a16="http://schemas.microsoft.com/office/drawing/2014/main" id="{98F442DC-DCA0-6941-18FF-951276121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5C22864-8DBD-437E-D753-C1D7FB23D698}"/>
                </a:ext>
              </a:extLst>
            </p:cNvPr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Arial"/>
                </a:rPr>
                <a:t>Execution Point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442268A-51DD-A825-66C7-FAC8AFD217DC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5509E3-CD9D-ADE5-ECC5-7AD964B40D1E}"/>
              </a:ext>
            </a:extLst>
          </p:cNvPr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8ECEBF8-8820-F147-0676-68DDC96ACB87}"/>
              </a:ext>
            </a:extLst>
          </p:cNvPr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1AF1A29-DC01-EFC0-9BD2-7C053B7997E5}"/>
              </a:ext>
            </a:extLst>
          </p:cNvPr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2850EA-45F6-14FE-B371-02B8A742DDF6}"/>
              </a:ext>
            </a:extLst>
          </p:cNvPr>
          <p:cNvCxnSpPr>
            <a:cxnSpLocks/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C1498-C620-F1E6-2CA7-AD4E10B79E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A11CED-E97D-5894-6244-7254A93B3389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AFCA2-61F6-58BF-BDAD-B5E77D4DEF20}"/>
              </a:ext>
            </a:extLst>
          </p:cNvPr>
          <p:cNvSpPr txBox="1"/>
          <p:nvPr/>
        </p:nvSpPr>
        <p:spPr>
          <a:xfrm>
            <a:off x="6324600" y="1153500"/>
            <a:ext cx="2782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800" dirty="0" err="1"/>
              <a:t>HTCondor</a:t>
            </a:r>
            <a:r>
              <a:rPr lang="en-US" sz="1800" dirty="0"/>
              <a:t> schedules your tasks to run on </a:t>
            </a:r>
            <a:r>
              <a:rPr lang="en-US" sz="1800" b="1" dirty="0">
                <a:solidFill>
                  <a:srgbClr val="0432FF"/>
                </a:solidFill>
              </a:rPr>
              <a:t>Execution Points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A0293-1E03-ED7F-AED4-2D5E2AAB5D7B}"/>
              </a:ext>
            </a:extLst>
          </p:cNvPr>
          <p:cNvSpPr txBox="1"/>
          <p:nvPr/>
        </p:nvSpPr>
        <p:spPr>
          <a:xfrm>
            <a:off x="261210" y="2727858"/>
            <a:ext cx="126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tasks</a:t>
            </a:r>
          </a:p>
        </p:txBody>
      </p:sp>
      <p:pic>
        <p:nvPicPr>
          <p:cNvPr id="13" name="Picture 12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18E54DB9-F578-BB4B-61A2-6DF04204C0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61198" y="3553604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F88D909E-8664-7E8F-8C81-F5CBDE76A5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53722" y="2433601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AD8894B0-C5E7-EB8D-603C-FB7D48A05331}"/>
              </a:ext>
            </a:extLst>
          </p:cNvPr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>
              <a:extLst>
                <a:ext uri="{FF2B5EF4-FFF2-40B4-BE49-F238E27FC236}">
                  <a16:creationId xmlns:a16="http://schemas.microsoft.com/office/drawing/2014/main" id="{1E94B2AF-FE60-B14C-4631-02815439C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4215F8-39EE-6D05-8E5A-29EE0EDCD63A}"/>
                </a:ext>
              </a:extLst>
            </p:cNvPr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Arial"/>
                </a:rPr>
                <a:t>Execution Point</a:t>
              </a:r>
            </a:p>
          </p:txBody>
        </p:sp>
      </p:grpSp>
      <p:pic>
        <p:nvPicPr>
          <p:cNvPr id="12" name="Picture 11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89C62564-1F52-5359-A230-C4615FEEB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37961" y="4349483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6A7E242-3F06-A9EF-4E9B-19D6150798C9}"/>
              </a:ext>
            </a:extLst>
          </p:cNvPr>
          <p:cNvSpPr txBox="1">
            <a:spLocks/>
          </p:cNvSpPr>
          <p:nvPr/>
        </p:nvSpPr>
        <p:spPr bwMode="auto">
          <a:xfrm>
            <a:off x="231237" y="1134420"/>
            <a:ext cx="2743200" cy="122549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 marL="342821" indent="-34282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77" indent="-28568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735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829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922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017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110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8204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5298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342900" indent="-342900" defTabSz="914400">
              <a:buFont typeface="+mj-lt"/>
              <a:buAutoNum type="arabicPeriod"/>
            </a:pPr>
            <a:r>
              <a:rPr lang="en-US" sz="1800" kern="0" dirty="0"/>
              <a:t>You create and describe your tasks on the </a:t>
            </a:r>
            <a:r>
              <a:rPr lang="en-US" sz="1800" b="1" kern="0" dirty="0">
                <a:solidFill>
                  <a:srgbClr val="0432FF"/>
                </a:solidFill>
              </a:rPr>
              <a:t>Access Point</a:t>
            </a:r>
            <a:r>
              <a:rPr lang="en-US" sz="1800" kern="0" dirty="0"/>
              <a:t>.</a:t>
            </a:r>
            <a:endParaRPr lang="en-US" sz="1800" b="1" kern="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467615-0FCD-0B56-45BC-5B5FD2462C11}"/>
              </a:ext>
            </a:extLst>
          </p:cNvPr>
          <p:cNvSpPr/>
          <p:nvPr/>
        </p:nvSpPr>
        <p:spPr bwMode="auto">
          <a:xfrm>
            <a:off x="227099" y="1047750"/>
            <a:ext cx="2942426" cy="1284186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FEC34-830D-57B4-38E2-4D5330065D70}"/>
              </a:ext>
            </a:extLst>
          </p:cNvPr>
          <p:cNvSpPr/>
          <p:nvPr/>
        </p:nvSpPr>
        <p:spPr bwMode="auto">
          <a:xfrm>
            <a:off x="-30525" y="2259698"/>
            <a:ext cx="2144326" cy="288380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A043E-D1D4-D345-1EE8-60E237B817B9}"/>
              </a:ext>
            </a:extLst>
          </p:cNvPr>
          <p:cNvSpPr/>
          <p:nvPr/>
        </p:nvSpPr>
        <p:spPr bwMode="auto">
          <a:xfrm>
            <a:off x="6112960" y="979502"/>
            <a:ext cx="2942426" cy="1284186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C2F345-8229-0225-9383-82BBF552C2AC}"/>
              </a:ext>
            </a:extLst>
          </p:cNvPr>
          <p:cNvSpPr/>
          <p:nvPr/>
        </p:nvSpPr>
        <p:spPr bwMode="auto">
          <a:xfrm>
            <a:off x="5943190" y="2919561"/>
            <a:ext cx="3200810" cy="2138214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6E0A02-A076-CA0B-CD75-827732925281}"/>
              </a:ext>
            </a:extLst>
          </p:cNvPr>
          <p:cNvSpPr/>
          <p:nvPr/>
        </p:nvSpPr>
        <p:spPr bwMode="auto">
          <a:xfrm>
            <a:off x="6995536" y="2182121"/>
            <a:ext cx="2144326" cy="737439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95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and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0"/>
            <a:ext cx="8305800" cy="1943100"/>
          </a:xfrm>
        </p:spPr>
        <p:txBody>
          <a:bodyPr>
            <a:normAutofit/>
          </a:bodyPr>
          <a:lstStyle/>
          <a:p>
            <a:r>
              <a:rPr lang="en-US" sz="2000" dirty="0"/>
              <a:t>Submit jobs on the Access Point</a:t>
            </a:r>
          </a:p>
          <a:p>
            <a:r>
              <a:rPr lang="en-US" sz="2000" dirty="0"/>
              <a:t>To submit jobs:  </a:t>
            </a:r>
            <a:r>
              <a:rPr lang="en-US" sz="1800" b="1" dirty="0" err="1">
                <a:solidFill>
                  <a:srgbClr val="FF0000"/>
                </a:solidFill>
                <a:latin typeface="Courier"/>
                <a:cs typeface="Courier"/>
              </a:rPr>
              <a:t>condor_submit</a:t>
            </a:r>
            <a:r>
              <a:rPr lang="en-US" sz="18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800" b="1" i="1" dirty="0" err="1">
                <a:solidFill>
                  <a:srgbClr val="FF0000"/>
                </a:solidFill>
                <a:latin typeface="Courier"/>
                <a:cs typeface="Courier"/>
              </a:rPr>
              <a:t>submit_file</a:t>
            </a:r>
            <a:endParaRPr lang="en-US" sz="1800" b="1" i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000" dirty="0"/>
              <a:t>To monitor submitted jobs:  </a:t>
            </a:r>
            <a:r>
              <a:rPr lang="en-US" sz="1800" b="1" dirty="0" err="1">
                <a:solidFill>
                  <a:srgbClr val="FF0000"/>
                </a:solidFill>
                <a:latin typeface="Courier"/>
                <a:cs typeface="Courier"/>
              </a:rPr>
              <a:t>condor_q</a:t>
            </a:r>
            <a:endParaRPr lang="en-US" sz="1800" b="1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135684"/>
            <a:ext cx="8382000" cy="769441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condor_submit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job.submit</a:t>
            </a:r>
            <a:endParaRPr lang="en-US" sz="16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Submitting job(s).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 job(s) submitted to cluster 128.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2928806"/>
            <a:ext cx="8382000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ap40.uw.osg-htc.org : &lt;128.105.68.62:9618&gt; @ 08/01/24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alice  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ID:128             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8/1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1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0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:05      _      _      1      1 128.0</a:t>
            </a: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1 jobs; 0 completed, 0 removed, 1 idle, 0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54919" y="4706972"/>
            <a:ext cx="2432030" cy="415498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condor_submit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HTCondor</a:t>
            </a:r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3"/>
              </a:rPr>
              <a:t>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3"/>
              </a:rPr>
              <a:t>condor_q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65C65B-9228-3735-B823-730D2CE947DC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73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874416"/>
            <a:ext cx="8229600" cy="1697334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By default, 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condor_q</a:t>
            </a:r>
            <a:r>
              <a:rPr lang="en-US" sz="2400" dirty="0">
                <a:solidFill>
                  <a:schemeClr val="tx1"/>
                </a:solidFill>
              </a:rPr>
              <a:t> …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Only shows </a:t>
            </a:r>
            <a:r>
              <a:rPr lang="en-US" sz="2000" u="sng" dirty="0">
                <a:solidFill>
                  <a:schemeClr val="tx1"/>
                </a:solidFill>
              </a:rPr>
              <a:t>your jobs</a:t>
            </a:r>
            <a:r>
              <a:rPr lang="en-US" sz="2000" dirty="0">
                <a:solidFill>
                  <a:schemeClr val="tx1"/>
                </a:solidFill>
              </a:rPr>
              <a:t> and not anyone else’s</a:t>
            </a:r>
          </a:p>
          <a:p>
            <a:pPr lvl="1"/>
            <a:r>
              <a:rPr lang="en-US" sz="2000" u="sng" dirty="0">
                <a:solidFill>
                  <a:schemeClr val="tx1"/>
                </a:solidFill>
              </a:rPr>
              <a:t>Groups</a:t>
            </a:r>
            <a:r>
              <a:rPr lang="en-US" sz="2000" dirty="0">
                <a:solidFill>
                  <a:schemeClr val="tx1"/>
                </a:solidFill>
              </a:rPr>
              <a:t> jobs that were submitted together (“batch” or “cluster”)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Only shows </a:t>
            </a:r>
            <a:r>
              <a:rPr lang="en-US" sz="2000" u="sng" dirty="0">
                <a:solidFill>
                  <a:schemeClr val="tx1"/>
                </a:solidFill>
              </a:rPr>
              <a:t>active</a:t>
            </a:r>
            <a:r>
              <a:rPr lang="en-US" sz="2000" dirty="0">
                <a:solidFill>
                  <a:schemeClr val="tx1"/>
                </a:solidFill>
              </a:rPr>
              <a:t> batches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000" dirty="0">
                <a:solidFill>
                  <a:schemeClr val="tx1"/>
                </a:solidFill>
              </a:rPr>
              <a:t>Limit </a:t>
            </a:r>
            <a:r>
              <a:rPr lang="en-US" sz="2000" b="1" dirty="0" err="1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condor_q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by </a:t>
            </a:r>
            <a:r>
              <a:rPr lang="en-US" sz="2000" i="1" dirty="0">
                <a:solidFill>
                  <a:srgbClr val="0432FF"/>
                </a:solidFill>
                <a:latin typeface="Courier"/>
              </a:rPr>
              <a:t>username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i="1" dirty="0" err="1">
                <a:solidFill>
                  <a:srgbClr val="0432FF"/>
                </a:solidFill>
                <a:latin typeface="Courier"/>
                <a:cs typeface="Courier"/>
              </a:rPr>
              <a:t>ClusterId</a:t>
            </a:r>
            <a:r>
              <a:rPr lang="en-US" sz="2000" dirty="0">
                <a:solidFill>
                  <a:srgbClr val="CB3A46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or full </a:t>
            </a:r>
            <a:r>
              <a:rPr lang="en-US" sz="2000" i="1" dirty="0" err="1">
                <a:solidFill>
                  <a:srgbClr val="0432FF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00000"/>
                </a:solidFill>
              </a:rPr>
              <a:t>, (denoted </a:t>
            </a:r>
            <a:r>
              <a:rPr lang="en-US" sz="2000" dirty="0">
                <a:solidFill>
                  <a:srgbClr val="0432FF"/>
                </a:solidFill>
                <a:latin typeface="Courier"/>
                <a:cs typeface="Courier"/>
              </a:rPr>
              <a:t>[U/C/J]</a:t>
            </a:r>
            <a:r>
              <a:rPr lang="en-US" sz="2000" dirty="0">
                <a:solidFill>
                  <a:srgbClr val="000000"/>
                </a:solidFill>
                <a:cs typeface="Arial"/>
              </a:rPr>
              <a:t> in following slides).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399" y="2460411"/>
            <a:ext cx="8191501" cy="141577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condor_q</a:t>
            </a:r>
            <a:endParaRPr lang="en-US" sz="16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ap40.uw.osg-htc.org : &lt;128.105.68.62:9618&gt; @ 08/01/24 10:35:54</a:t>
            </a: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OWNER  BATCH_NAME             SUBMITTED   DONE   RUN    IDLE  TOTAL JOB_IDS</a:t>
            </a:r>
          </a:p>
          <a:p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alice  CMD: compare_states   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8/1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10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:0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9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    1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0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 12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9</a:t>
            </a:r>
            <a:r>
              <a:rPr lang="sk-SK" b="1" dirty="0">
                <a:solidFill>
                  <a:schemeClr val="bg1"/>
                </a:solidFill>
                <a:latin typeface="Courier"/>
                <a:cs typeface="Courier"/>
              </a:rPr>
              <a:t>.0</a:t>
            </a:r>
            <a:r>
              <a:rPr lang="en-US" b="1" dirty="0">
                <a:solidFill>
                  <a:schemeClr val="bg1"/>
                </a:solidFill>
                <a:latin typeface="Courier"/>
                <a:cs typeface="Courier"/>
              </a:rPr>
              <a:t>-9</a:t>
            </a:r>
            <a:endParaRPr lang="sk-SK" b="1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sk-SK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10</a:t>
            </a:r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 jobs; 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 completed, 0 removed, 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 idle, 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r>
              <a:rPr lang="sk-SK" dirty="0">
                <a:solidFill>
                  <a:schemeClr val="bg1"/>
                </a:solidFill>
                <a:latin typeface="Courier"/>
                <a:cs typeface="Courier"/>
              </a:rPr>
              <a:t> running, 0 held, 0 suspended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3848040"/>
            <a:ext cx="3733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432FF"/>
                </a:solidFill>
                <a:latin typeface="Courier"/>
                <a:cs typeface="Courier"/>
              </a:rPr>
              <a:t>JobId</a:t>
            </a:r>
            <a:r>
              <a:rPr lang="en-US" sz="2000" dirty="0">
                <a:solidFill>
                  <a:srgbClr val="0432FF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= </a:t>
            </a:r>
            <a:r>
              <a:rPr lang="en-US" sz="2000" b="1" dirty="0" err="1">
                <a:solidFill>
                  <a:srgbClr val="0432FF"/>
                </a:solidFill>
                <a:latin typeface="Courier"/>
                <a:cs typeface="Courier"/>
              </a:rPr>
              <a:t>ClusterID.ProcID</a:t>
            </a:r>
            <a:endParaRPr lang="en-US" sz="2000" b="1" dirty="0">
              <a:solidFill>
                <a:srgbClr val="0432FF"/>
              </a:solidFill>
              <a:latin typeface="Courier"/>
              <a:cs typeface="Courier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102999" y="3423158"/>
            <a:ext cx="0" cy="530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6C0C4-71FD-A844-1B63-A0DA616165AF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>
                <a:latin typeface="Courier"/>
                <a:cs typeface="Courier"/>
              </a:rPr>
              <a:t>condor_q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399" y="1047750"/>
            <a:ext cx="8191501" cy="3660994"/>
          </a:xfrm>
        </p:spPr>
        <p:txBody>
          <a:bodyPr/>
          <a:lstStyle/>
          <a:p>
            <a:r>
              <a:rPr lang="en-US" sz="2400" dirty="0"/>
              <a:t>To see individual job details, use: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</a:t>
            </a:r>
            <a:r>
              <a:rPr lang="en-US" sz="2400" b="1" dirty="0" err="1">
                <a:latin typeface="Courier"/>
                <a:cs typeface="Courier"/>
              </a:rPr>
              <a:t>condor_q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mr-IN" sz="2400" b="1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nobatch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b="1" dirty="0">
              <a:solidFill>
                <a:srgbClr val="CB3A46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We will use the 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-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nobatch</a:t>
            </a:r>
            <a:r>
              <a:rPr lang="en-US" sz="2400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sz="2400" dirty="0"/>
              <a:t>option in the following slides to see extra detail about what is happening with a job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399" y="2114312"/>
            <a:ext cx="8191501" cy="1846659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condor_q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 -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nobatch</a:t>
            </a:r>
            <a:endParaRPr lang="en-US" sz="16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-- </a:t>
            </a:r>
            <a:r>
              <a:rPr lang="de-DE" dirty="0" err="1">
                <a:solidFill>
                  <a:schemeClr val="bg1"/>
                </a:solidFill>
                <a:latin typeface="Courier"/>
                <a:cs typeface="Courier"/>
              </a:rPr>
              <a:t>Schedd</a:t>
            </a:r>
            <a:r>
              <a:rPr lang="de-DE" dirty="0">
                <a:solidFill>
                  <a:schemeClr val="bg1"/>
                </a:solidFill>
                <a:latin typeface="Courier"/>
                <a:cs typeface="Courier"/>
              </a:rPr>
              <a:t>: ap40.uw.osg-htc.org : &lt;128.105.68.62:9618&gt;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129.0       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     8/1  10:09   0+00:00:00 I  0   0.0 </a:t>
            </a:r>
            <a:r>
              <a:rPr lang="en-US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129.1   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alice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      8/1  10:09   0+00:00:00 R  0   0.0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2"/>
                </a:solidFill>
                <a:latin typeface="Courier"/>
                <a:cs typeface="Courier"/>
              </a:rPr>
              <a:t>...</a:t>
            </a:r>
          </a:p>
          <a:p>
            <a:endParaRPr lang="en-US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7 jobs; 0 completed, 0 removed, 3 idle, 4 running, 0 held, 0 suspended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E4C35-2C69-2EAA-34C9-DED283C2D80A}"/>
              </a:ext>
            </a:extLst>
          </p:cNvPr>
          <p:cNvSpPr/>
          <p:nvPr/>
        </p:nvSpPr>
        <p:spPr bwMode="auto">
          <a:xfrm>
            <a:off x="1295400" y="48577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858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1929939"/>
            <a:ext cx="9144000" cy="1021556"/>
          </a:xfrm>
        </p:spPr>
        <p:txBody>
          <a:bodyPr/>
          <a:lstStyle/>
          <a:p>
            <a:pPr algn="ctr"/>
            <a:r>
              <a:rPr lang="en-US" cap="none" dirty="0"/>
              <a:t>Monitoring Jobs with </a:t>
            </a:r>
            <a:r>
              <a:rPr lang="en-US" cap="none" dirty="0" err="1"/>
              <a:t>condor_q</a:t>
            </a:r>
            <a:endParaRPr lang="en-US" cap="non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6F6E9-7C80-7996-DB34-B473619D52FA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F42656-3D27-5FD6-4653-50247FBEE08F}"/>
              </a:ext>
            </a:extLst>
          </p:cNvPr>
          <p:cNvSpPr/>
          <p:nvPr/>
        </p:nvSpPr>
        <p:spPr bwMode="auto">
          <a:xfrm>
            <a:off x="304800" y="759490"/>
            <a:ext cx="9321018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7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FA9B6-2E56-3814-A5E7-F151E7BC5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8DE69-A196-3302-B541-853771AF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— 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17425-85AE-203C-9300-6FED54516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525" y="1134420"/>
            <a:ext cx="3065302" cy="1225498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en-US" sz="1800" dirty="0"/>
              <a:t>You submit tasks to </a:t>
            </a:r>
            <a:r>
              <a:rPr lang="en-US" sz="1800" dirty="0" err="1"/>
              <a:t>HTCondor</a:t>
            </a:r>
            <a:r>
              <a:rPr lang="en-US" sz="1800" dirty="0"/>
              <a:t> on an </a:t>
            </a:r>
            <a:r>
              <a:rPr lang="en-US" sz="1800" b="1" dirty="0">
                <a:solidFill>
                  <a:srgbClr val="0432FF"/>
                </a:solidFill>
              </a:rPr>
              <a:t>Access Point</a:t>
            </a:r>
            <a:r>
              <a:rPr lang="en-US" sz="1800" dirty="0"/>
              <a:t>.</a:t>
            </a:r>
          </a:p>
        </p:txBody>
      </p:sp>
      <p:pic>
        <p:nvPicPr>
          <p:cNvPr id="24" name="Picture 23" descr="HTCondor_red_blk_notag.jpg">
            <a:extLst>
              <a:ext uri="{FF2B5EF4-FFF2-40B4-BE49-F238E27FC236}">
                <a16:creationId xmlns:a16="http://schemas.microsoft.com/office/drawing/2014/main" id="{FD5FFBB6-3759-C4E4-0AD0-79FE833494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C31B8FC-84E8-B5D0-11B4-9FBCA290EAFC}"/>
              </a:ext>
            </a:extLst>
          </p:cNvPr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>
              <a:extLst>
                <a:ext uri="{FF2B5EF4-FFF2-40B4-BE49-F238E27FC236}">
                  <a16:creationId xmlns:a16="http://schemas.microsoft.com/office/drawing/2014/main" id="{D20AB391-11F8-DD9A-A1B8-574C51260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9AA7AE7-1863-7A2B-0E1E-C2937C14686F}"/>
                </a:ext>
              </a:extLst>
            </p:cNvPr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Arial"/>
                </a:rPr>
                <a:t>Access Point</a:t>
              </a: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27D4E4-F888-5DE9-5FA2-2469361C01C0}"/>
              </a:ext>
            </a:extLst>
          </p:cNvPr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>
              <a:extLst>
                <a:ext uri="{FF2B5EF4-FFF2-40B4-BE49-F238E27FC236}">
                  <a16:creationId xmlns:a16="http://schemas.microsoft.com/office/drawing/2014/main" id="{52C9ED20-D5ED-B12A-95CE-150306DF1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03DF494-385E-4671-DBA3-A73FA86B8C47}"/>
                </a:ext>
              </a:extLst>
            </p:cNvPr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/>
                  <a:cs typeface="Arial"/>
                </a:rPr>
                <a:t>Execution Point</a:t>
              </a:r>
            </a:p>
          </p:txBody>
        </p:sp>
      </p:grpSp>
      <p:pic>
        <p:nvPicPr>
          <p:cNvPr id="31" name="Picture 30" descr="stack-of-papers-537x350.jpg">
            <a:extLst>
              <a:ext uri="{FF2B5EF4-FFF2-40B4-BE49-F238E27FC236}">
                <a16:creationId xmlns:a16="http://schemas.microsoft.com/office/drawing/2014/main" id="{DD4BA79F-39BC-F9B1-4B35-B5D396843A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D424778-A361-BBE7-DC88-0C0E19136A1C}"/>
              </a:ext>
            </a:extLst>
          </p:cNvPr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>
              <a:extLst>
                <a:ext uri="{FF2B5EF4-FFF2-40B4-BE49-F238E27FC236}">
                  <a16:creationId xmlns:a16="http://schemas.microsoft.com/office/drawing/2014/main" id="{C0F57BF5-057F-39DB-468D-A17E78E96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46CDDB1-491D-8BCD-D742-6A12E587B741}"/>
                </a:ext>
              </a:extLst>
            </p:cNvPr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Arial"/>
                </a:rPr>
                <a:t>Execution Point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C7024B-7BB6-CD0F-8561-ED7BA14FDA2C}"/>
              </a:ext>
            </a:extLst>
          </p:cNvPr>
          <p:cNvCxnSpPr>
            <a:cxnSpLocks/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81AB7C-F505-F3F5-C8F7-2FB04C6D1968}"/>
              </a:ext>
            </a:extLst>
          </p:cNvPr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779296D-B7F7-BEF2-348C-87BAD646AFB6}"/>
              </a:ext>
            </a:extLst>
          </p:cNvPr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8475F1-8C58-9F30-67FE-F61BECD1FC88}"/>
              </a:ext>
            </a:extLst>
          </p:cNvPr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7108196-A942-A9B8-D781-93793648943C}"/>
              </a:ext>
            </a:extLst>
          </p:cNvPr>
          <p:cNvCxnSpPr>
            <a:cxnSpLocks/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DF280-2DDE-6573-6CBA-24C5D4661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705C6C-3884-DB73-411F-4F774E233784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AF2259-9CC5-95E9-AD74-3D29A9D6B1F8}"/>
              </a:ext>
            </a:extLst>
          </p:cNvPr>
          <p:cNvSpPr txBox="1"/>
          <p:nvPr/>
        </p:nvSpPr>
        <p:spPr>
          <a:xfrm>
            <a:off x="6324600" y="1153500"/>
            <a:ext cx="2782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800" dirty="0" err="1"/>
              <a:t>HTCondor</a:t>
            </a:r>
            <a:r>
              <a:rPr lang="en-US" sz="1800" dirty="0"/>
              <a:t> schedules your tasks to run on </a:t>
            </a:r>
            <a:r>
              <a:rPr lang="en-US" sz="1800" b="1" dirty="0">
                <a:solidFill>
                  <a:srgbClr val="0432FF"/>
                </a:solidFill>
              </a:rPr>
              <a:t>Execution Points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FDB3E-58F0-06AF-E7A2-F50F840E4A6A}"/>
              </a:ext>
            </a:extLst>
          </p:cNvPr>
          <p:cNvSpPr txBox="1"/>
          <p:nvPr/>
        </p:nvSpPr>
        <p:spPr>
          <a:xfrm>
            <a:off x="261210" y="2727858"/>
            <a:ext cx="126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tasks</a:t>
            </a:r>
          </a:p>
        </p:txBody>
      </p:sp>
      <p:pic>
        <p:nvPicPr>
          <p:cNvPr id="13" name="Picture 12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1F7D45E1-F706-6601-223D-813AED83F3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61198" y="3553604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DD7D8E7C-9C8E-C57A-7C2E-CDA202940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53722" y="2433601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627FADC5-351E-52A4-341F-DAA14C1D45F2}"/>
              </a:ext>
            </a:extLst>
          </p:cNvPr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>
              <a:extLst>
                <a:ext uri="{FF2B5EF4-FFF2-40B4-BE49-F238E27FC236}">
                  <a16:creationId xmlns:a16="http://schemas.microsoft.com/office/drawing/2014/main" id="{F1AB77B5-5827-E4D3-8923-1B0062CAA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323D270-42F5-36C6-02BF-87D2E1C3B283}"/>
                </a:ext>
              </a:extLst>
            </p:cNvPr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Arial"/>
                </a:rPr>
                <a:t>Execution Point</a:t>
              </a:r>
            </a:p>
          </p:txBody>
        </p:sp>
      </p:grpSp>
      <p:pic>
        <p:nvPicPr>
          <p:cNvPr id="12" name="Picture 11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B19FC26B-8ED7-6D12-2D71-839286ED1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37961" y="4349483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6AED07C-96C2-0B40-35DA-E0DB962101E1}"/>
              </a:ext>
            </a:extLst>
          </p:cNvPr>
          <p:cNvSpPr txBox="1">
            <a:spLocks/>
          </p:cNvSpPr>
          <p:nvPr/>
        </p:nvSpPr>
        <p:spPr bwMode="auto">
          <a:xfrm>
            <a:off x="231237" y="1134420"/>
            <a:ext cx="2743200" cy="122549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 marL="342821" indent="-34282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77" indent="-28568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735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829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922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017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110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8204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5298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342900" indent="-342900" defTabSz="914400">
              <a:buFont typeface="+mj-lt"/>
              <a:buAutoNum type="arabicPeriod"/>
            </a:pPr>
            <a:r>
              <a:rPr lang="en-US" sz="1800" kern="0" dirty="0"/>
              <a:t>You create and describe your tasks on the </a:t>
            </a:r>
            <a:r>
              <a:rPr lang="en-US" sz="1800" b="1" kern="0" dirty="0">
                <a:solidFill>
                  <a:srgbClr val="0432FF"/>
                </a:solidFill>
              </a:rPr>
              <a:t>Access Point</a:t>
            </a:r>
            <a:r>
              <a:rPr lang="en-US" sz="1800" kern="0" dirty="0"/>
              <a:t>.</a:t>
            </a:r>
            <a:endParaRPr lang="en-US" sz="1800" b="1" kern="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EBB2FA-7F62-4C7F-FBCF-78CEC4F2CAF5}"/>
              </a:ext>
            </a:extLst>
          </p:cNvPr>
          <p:cNvSpPr/>
          <p:nvPr/>
        </p:nvSpPr>
        <p:spPr bwMode="auto">
          <a:xfrm>
            <a:off x="227098" y="1047750"/>
            <a:ext cx="5564101" cy="1284186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2CC2BC-EC35-4CD8-EE1C-A406A7F87692}"/>
              </a:ext>
            </a:extLst>
          </p:cNvPr>
          <p:cNvSpPr/>
          <p:nvPr/>
        </p:nvSpPr>
        <p:spPr bwMode="auto">
          <a:xfrm>
            <a:off x="-30525" y="2259698"/>
            <a:ext cx="4777462" cy="2883802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B3FE1-49E9-BD58-B4B5-B36242F928CB}"/>
              </a:ext>
            </a:extLst>
          </p:cNvPr>
          <p:cNvSpPr/>
          <p:nvPr/>
        </p:nvSpPr>
        <p:spPr bwMode="auto">
          <a:xfrm>
            <a:off x="4746937" y="2935983"/>
            <a:ext cx="1220066" cy="1284186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687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Idle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de-DE" sz="1200" kern="1200" dirty="0">
                <a:solidFill>
                  <a:srgbClr val="FFFFFF"/>
                </a:solidFill>
                <a:effectLst/>
                <a:latin typeface="Courier"/>
                <a:ea typeface="ＭＳ Ｐゴシック" panose="020B0600070205080204" pitchFamily="34" charset="-128"/>
                <a:cs typeface="Courier"/>
              </a:rPr>
              <a:t>ap40.uw.osg-htc.org : &lt;128.105.68.62:9618&gt;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8/1  10:05   0+00:00:00 I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wi.dat us.dat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Total for query: 1 jobs; 0 completed, 0 removed, 1 idle, 0 running, 0 held, 0 suspended</a:t>
            </a:r>
          </a:p>
        </p:txBody>
      </p:sp>
      <p:sp>
        <p:nvSpPr>
          <p:cNvPr id="55" name="Oval 54"/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Oval 55"/>
          <p:cNvSpPr/>
          <p:nvPr/>
        </p:nvSpPr>
        <p:spPr>
          <a:xfrm>
            <a:off x="4753934" y="1960091"/>
            <a:ext cx="10372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E0EF6-406B-004A-AA1A-EDED3F9B0C1E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0C156-93A2-7C1D-0314-7ADC68A82384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64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36695E-D6AD-BE8D-7AD4-0CF95862FB05}"/>
              </a:ext>
            </a:extLst>
          </p:cNvPr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de-DE" sz="1200" kern="1200" dirty="0">
                <a:solidFill>
                  <a:srgbClr val="FFFFFF"/>
                </a:solidFill>
                <a:effectLst/>
                <a:latin typeface="Courier"/>
                <a:ea typeface="ＭＳ Ｐゴシック" panose="020B0600070205080204" pitchFamily="34" charset="-128"/>
                <a:cs typeface="Courier"/>
              </a:rPr>
              <a:t>ap40.uw.osg-htc.org : &lt;128.105.68.62:9618&gt;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8/1  10:05   0+00:00:00 &lt;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wi.dat us.dat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Total for query: 1 jobs; 0 completed, 0 removed, 1 idle, 0 running, 0 held, 0 suspended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Starts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900398" y="2917615"/>
            <a:ext cx="1814602" cy="97655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compare_states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us.dat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843253" y="3050233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67649" y="2777084"/>
            <a:ext cx="2438151" cy="20235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execute_dir</a:t>
            </a:r>
            <a:r>
              <a:rPr lang="en-US" dirty="0">
                <a:latin typeface="Courier"/>
                <a:cs typeface="Courier"/>
              </a:rPr>
              <a:t>)/</a:t>
            </a:r>
            <a:endParaRPr lang="en-US" b="1" dirty="0">
              <a:latin typeface="Courier"/>
              <a:cs typeface="Courier"/>
            </a:endParaRPr>
          </a:p>
          <a:p>
            <a:endParaRPr lang="en-US" b="1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0A16BF-1709-564D-AA3E-A2D76F5E5580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7A3DC3-B5FB-6048-AAB5-EA85932A931F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execute_dir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91B5B6-9737-BD4B-8CCF-2B36CD166A53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3F0161-0F89-7841-A151-E4E4BD5B784F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EF32F-96C1-4218-8E59-35BF78CDD019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992246-34E7-C6AF-6BBD-0642861FC5BC}"/>
              </a:ext>
            </a:extLst>
          </p:cNvPr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691010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CE512-DC8C-C16D-EB6B-BE0D96BECEE7}"/>
              </a:ext>
            </a:extLst>
          </p:cNvPr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de-DE" sz="1200" kern="1200" dirty="0">
                <a:solidFill>
                  <a:srgbClr val="FFFFFF"/>
                </a:solidFill>
                <a:effectLst/>
                <a:latin typeface="Courier"/>
                <a:ea typeface="ＭＳ Ｐゴシック" panose="020B0600070205080204" pitchFamily="34" charset="-128"/>
                <a:cs typeface="Courier"/>
              </a:rPr>
              <a:t>ap40.uw.osg-htc.org : &lt;128.105.68.62:9618&gt;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8/1  10:05   0+00:00:00 R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wi.dat us.dat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Total for query: 1 jobs; 0 completed, 0 removed, 0 idle, 1 running, 0 held, 0 suspended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Running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515934" y="1960091"/>
            <a:ext cx="1189666" cy="35558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69E9D-0B62-874B-AAC8-A2E672BCB735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48BD66-FCF7-BB4A-8CA6-F6B73D31A7DE}"/>
              </a:ext>
            </a:extLst>
          </p:cNvPr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B3534D-CBD9-EA49-B7E8-4DFB71DC57AF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BE2D49-BD49-6F40-87F4-C944E9641CD0}"/>
              </a:ext>
            </a:extLst>
          </p:cNvPr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37A9FD-B20B-1CCF-9B3E-49271A522CDB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6A672B-6347-003D-ECCC-FC771829461D}"/>
              </a:ext>
            </a:extLst>
          </p:cNvPr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6078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FB1EBE4-8AD2-B53A-5F59-A50D22B0E6FF}"/>
              </a:ext>
            </a:extLst>
          </p:cNvPr>
          <p:cNvSpPr txBox="1"/>
          <p:nvPr/>
        </p:nvSpPr>
        <p:spPr>
          <a:xfrm>
            <a:off x="381000" y="1047750"/>
            <a:ext cx="8343901" cy="1231106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de-DE" sz="1200" kern="1200" dirty="0">
                <a:solidFill>
                  <a:srgbClr val="FFFFFF"/>
                </a:solidFill>
                <a:effectLst/>
                <a:latin typeface="Courier"/>
                <a:ea typeface="ＭＳ Ｐゴシック" panose="020B0600070205080204" pitchFamily="34" charset="-128"/>
                <a:cs typeface="Courier"/>
              </a:rPr>
              <a:t>ap40.uw.osg-htc.org : &lt;128.105.68.62:9618&gt;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128.0      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  8/1  10:05   0+00:00:00 &gt;  0   0.0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compare_states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wi.dat us.dat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Total for query: 1 jobs; 0 completed, 0 removed, 0 idle, 1 running, 0 held, 0 suspended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151310" y="3261217"/>
            <a:ext cx="1350498" cy="90422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stdout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pPr algn="ctr"/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843253" y="4135295"/>
            <a:ext cx="1947947" cy="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67400" y="2777082"/>
            <a:ext cx="2667000" cy="20235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execute_dir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stderr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stdout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wi.dat.out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b="1" dirty="0">
                <a:solidFill>
                  <a:schemeClr val="bg2"/>
                </a:solidFill>
                <a:latin typeface="Courier"/>
                <a:cs typeface="Courier"/>
              </a:rPr>
              <a:t>subdir/</a:t>
            </a:r>
            <a:r>
              <a:rPr lang="en-US" sz="1600" b="1" dirty="0" err="1">
                <a:solidFill>
                  <a:schemeClr val="bg2"/>
                </a:solidFill>
                <a:latin typeface="Courier"/>
                <a:cs typeface="Courier"/>
              </a:rPr>
              <a:t>tmp.dat</a:t>
            </a:r>
            <a:endParaRPr lang="en-US" sz="1600" b="1" dirty="0">
              <a:solidFill>
                <a:schemeClr val="bg2"/>
              </a:solidFill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  <a:p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81947" y="2402740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Execute Point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B2193-6200-AE45-BBA0-065DAF98A648}"/>
              </a:ext>
            </a:extLst>
          </p:cNvPr>
          <p:cNvSpPr/>
          <p:nvPr/>
        </p:nvSpPr>
        <p:spPr>
          <a:xfrm>
            <a:off x="1314704" y="2780875"/>
            <a:ext cx="26476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submit_dir</a:t>
            </a:r>
            <a:r>
              <a:rPr lang="en-US" sz="1600" dirty="0">
                <a:latin typeface="Courier"/>
                <a:cs typeface="Courier"/>
              </a:rPr>
              <a:t>)/</a:t>
            </a: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job.submit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compare_states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wi.dat</a:t>
            </a:r>
            <a:endParaRPr lang="en-US" sz="1600" dirty="0">
              <a:latin typeface="Courier"/>
              <a:cs typeface="Courier"/>
            </a:endParaRPr>
          </a:p>
          <a:p>
            <a:r>
              <a:rPr lang="en-US" sz="1600" dirty="0">
                <a:latin typeface="Courier"/>
                <a:cs typeface="Courier"/>
              </a:rPr>
              <a:t>	</a:t>
            </a:r>
            <a:r>
              <a:rPr lang="en-US" sz="1600" dirty="0" err="1">
                <a:latin typeface="Courier"/>
                <a:cs typeface="Courier"/>
              </a:rPr>
              <a:t>us.dat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job.log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job.out</a:t>
            </a:r>
            <a:endParaRPr lang="en-US" sz="1600" b="1" dirty="0">
              <a:latin typeface="Courier"/>
              <a:cs typeface="Courier"/>
            </a:endParaRPr>
          </a:p>
          <a:p>
            <a:r>
              <a:rPr lang="en-US" sz="1600" b="1" dirty="0">
                <a:latin typeface="Courier"/>
                <a:cs typeface="Courier"/>
              </a:rPr>
              <a:t>	</a:t>
            </a:r>
            <a:r>
              <a:rPr lang="en-US" sz="1600" b="1" dirty="0" err="1">
                <a:latin typeface="Courier"/>
                <a:cs typeface="Courier"/>
              </a:rPr>
              <a:t>job.err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25BA09-735D-961A-5121-D3855F6CA93A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517C74-98C0-C134-EB1F-2CA57C206613}"/>
              </a:ext>
            </a:extLst>
          </p:cNvPr>
          <p:cNvSpPr/>
          <p:nvPr/>
        </p:nvSpPr>
        <p:spPr>
          <a:xfrm>
            <a:off x="4724400" y="1596599"/>
            <a:ext cx="389708" cy="365551"/>
          </a:xfrm>
          <a:prstGeom prst="ellipse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805467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060972"/>
            <a:ext cx="9144000" cy="1021556"/>
          </a:xfrm>
        </p:spPr>
        <p:txBody>
          <a:bodyPr/>
          <a:lstStyle/>
          <a:p>
            <a:pPr algn="ctr"/>
            <a:r>
              <a:rPr lang="en-US" cap="none" dirty="0"/>
              <a:t>History of </a:t>
            </a:r>
            <a:r>
              <a:rPr lang="en-US" cap="none" dirty="0" err="1"/>
              <a:t>HTCondor</a:t>
            </a:r>
            <a:endParaRPr lang="en-US" cap="non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4492C-5C0C-5733-F67C-E7BED8F24DB2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BE2107-35E6-F7C1-4D02-52D34DD15BEC}"/>
              </a:ext>
            </a:extLst>
          </p:cNvPr>
          <p:cNvSpPr/>
          <p:nvPr/>
        </p:nvSpPr>
        <p:spPr bwMode="auto">
          <a:xfrm>
            <a:off x="304800" y="759490"/>
            <a:ext cx="8839200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94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Completes 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14704" y="2780875"/>
            <a:ext cx="2419096" cy="2019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submit_dir</a:t>
            </a:r>
            <a:r>
              <a:rPr lang="en-US" dirty="0">
                <a:latin typeface="Courier"/>
                <a:cs typeface="Courier"/>
              </a:rPr>
              <a:t>)/</a:t>
            </a: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job.submit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compare_states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wi.dat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us.dat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latin typeface="Courier"/>
                <a:cs typeface="Courier"/>
              </a:rPr>
              <a:t>job.log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job.err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	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latin typeface="Courier"/>
                <a:cs typeface="Courier"/>
              </a:rPr>
              <a:t>wi.dat.out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ourier"/>
              <a:cs typeface="Courie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D3E8E8-F300-5F4B-8F2B-B2FBBC2FBB69}"/>
              </a:ext>
            </a:extLst>
          </p:cNvPr>
          <p:cNvSpPr/>
          <p:nvPr/>
        </p:nvSpPr>
        <p:spPr>
          <a:xfrm>
            <a:off x="1219200" y="2379473"/>
            <a:ext cx="1533253" cy="397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latin typeface="Arial"/>
                <a:cs typeface="Arial"/>
              </a:rPr>
              <a:t>Access Point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BBF759-2FBB-C920-D2D4-3C06B0B25DE4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B16BE8-1E93-630C-FFB7-DE3EA2F1934F}"/>
              </a:ext>
            </a:extLst>
          </p:cNvPr>
          <p:cNvSpPr txBox="1"/>
          <p:nvPr/>
        </p:nvSpPr>
        <p:spPr>
          <a:xfrm>
            <a:off x="4216820" y="3105150"/>
            <a:ext cx="4219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Job completed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</a:p>
          <a:p>
            <a:pPr algn="ctr"/>
            <a:r>
              <a:rPr lang="en-US" sz="2000" dirty="0">
                <a:sym typeface="Wingdings" panose="05000000000000000000" pitchFamily="2" charset="2"/>
              </a:rPr>
              <a:t>Disappears from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urier"/>
                <a:sym typeface="Wingdings" panose="05000000000000000000" pitchFamily="2" charset="2"/>
              </a:rPr>
              <a:t>condor_q</a:t>
            </a:r>
            <a:r>
              <a:rPr lang="en-US" sz="2000" dirty="0">
                <a:sym typeface="Wingdings" panose="05000000000000000000" pitchFamily="2" charset="2"/>
              </a:rPr>
              <a:t> output!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7160C4-93F3-C4EE-CFD9-EEC3DF5EEF92}"/>
              </a:ext>
            </a:extLst>
          </p:cNvPr>
          <p:cNvSpPr txBox="1"/>
          <p:nvPr/>
        </p:nvSpPr>
        <p:spPr>
          <a:xfrm>
            <a:off x="381000" y="1047750"/>
            <a:ext cx="8343901" cy="1046440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condor_q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-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nobatch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--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Schedd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: </a:t>
            </a:r>
            <a:r>
              <a:rPr lang="de-DE" sz="1200" kern="1200" dirty="0">
                <a:solidFill>
                  <a:srgbClr val="FFFFFF"/>
                </a:solidFill>
                <a:effectLst/>
                <a:latin typeface="Courier"/>
                <a:ea typeface="ＭＳ Ｐゴシック" panose="020B0600070205080204" pitchFamily="34" charset="-128"/>
                <a:cs typeface="Courier"/>
              </a:rPr>
              <a:t>ap40.uw.osg-htc.org : &lt;128.105.68.62:9618&gt;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    OWNER      SUBMITTED     RUN_TIME ST PRI SIZE CMD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Total for query: 0 jobs; 0 completed, 0 removed, 0 idle, 0 running, 0 held, 0 suspended</a:t>
            </a:r>
          </a:p>
        </p:txBody>
      </p:sp>
    </p:spTree>
    <p:extLst>
      <p:ext uri="{BB962C8B-B14F-4D97-AF65-F5344CB8AC3E}">
        <p14:creationId xmlns:p14="http://schemas.microsoft.com/office/powerpoint/2010/main" val="1895736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060972"/>
            <a:ext cx="9144000" cy="1021556"/>
          </a:xfrm>
        </p:spPr>
        <p:txBody>
          <a:bodyPr/>
          <a:lstStyle/>
          <a:p>
            <a:pPr algn="ctr"/>
            <a:r>
              <a:rPr lang="en-US" cap="none" dirty="0"/>
              <a:t>Reviewing Completed Jobs</a:t>
            </a:r>
            <a:endParaRPr lang="en-US" b="0" cap="non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6F6E9-7C80-7996-DB34-B473619D52FA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CF007B-BA71-AE62-E3EB-A38B10CB38A0}"/>
              </a:ext>
            </a:extLst>
          </p:cNvPr>
          <p:cNvSpPr/>
          <p:nvPr/>
        </p:nvSpPr>
        <p:spPr bwMode="auto">
          <a:xfrm>
            <a:off x="304800" y="759490"/>
            <a:ext cx="9321018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207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File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71550"/>
            <a:ext cx="8458200" cy="3816429"/>
          </a:xfrm>
          <a:prstGeom prst="rect">
            <a:avLst/>
          </a:prstGeom>
          <a:solidFill>
            <a:srgbClr val="FDF4D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"/>
                <a:cs typeface="Courier"/>
              </a:rPr>
              <a:t>000 (128.000.000) </a:t>
            </a:r>
            <a:r>
              <a:rPr lang="en-US" sz="1100" b="1" dirty="0">
                <a:latin typeface="Courier"/>
                <a:cs typeface="Courier"/>
              </a:rPr>
              <a:t>2024-08-01 10:05:08 Job submitted </a:t>
            </a:r>
            <a:r>
              <a:rPr lang="en-US" sz="1100" dirty="0">
                <a:latin typeface="Courier"/>
                <a:cs typeface="Courier"/>
              </a:rPr>
              <a:t>from host: &lt;128.104.101.92&gt;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001 (128.000.000) </a:t>
            </a:r>
            <a:r>
              <a:rPr lang="en-US" sz="1100" b="1" dirty="0">
                <a:latin typeface="Courier"/>
                <a:cs typeface="Courier"/>
              </a:rPr>
              <a:t>2024-08-01 10:05:46 Job executing </a:t>
            </a:r>
            <a:r>
              <a:rPr lang="en-US" sz="1100" dirty="0">
                <a:latin typeface="Courier"/>
                <a:cs typeface="Courier"/>
              </a:rPr>
              <a:t>on host: &lt;128.104.101.128:9618&gt;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006 (128.000.000) 2024-08-01 10:07:54 Image size of job updated: 220</a:t>
            </a:r>
          </a:p>
          <a:p>
            <a:r>
              <a:rPr lang="en-US" sz="1100" dirty="0">
                <a:latin typeface="Courier"/>
                <a:cs typeface="Courier"/>
              </a:rPr>
              <a:t>	1  -  </a:t>
            </a:r>
            <a:r>
              <a:rPr lang="en-US" sz="1100" dirty="0" err="1">
                <a:latin typeface="Courier"/>
                <a:cs typeface="Courier"/>
              </a:rPr>
              <a:t>MemoryUsage</a:t>
            </a:r>
            <a:r>
              <a:rPr lang="en-US" sz="1100" dirty="0">
                <a:latin typeface="Courier"/>
                <a:cs typeface="Courier"/>
              </a:rPr>
              <a:t> of job (MB)</a:t>
            </a:r>
          </a:p>
          <a:p>
            <a:r>
              <a:rPr lang="en-US" sz="1100" dirty="0">
                <a:latin typeface="Courier"/>
                <a:cs typeface="Courier"/>
              </a:rPr>
              <a:t>	220  -  </a:t>
            </a:r>
            <a:r>
              <a:rPr lang="en-US" sz="1100" dirty="0" err="1">
                <a:latin typeface="Courier"/>
                <a:cs typeface="Courier"/>
              </a:rPr>
              <a:t>ResidentSetSize</a:t>
            </a:r>
            <a:r>
              <a:rPr lang="en-US" sz="1100" dirty="0">
                <a:latin typeface="Courier"/>
                <a:cs typeface="Courier"/>
              </a:rPr>
              <a:t> of job (KB)</a:t>
            </a:r>
          </a:p>
          <a:p>
            <a:r>
              <a:rPr lang="en-US" sz="1100" dirty="0">
                <a:latin typeface="Courier"/>
                <a:cs typeface="Courier"/>
              </a:rPr>
              <a:t>...</a:t>
            </a:r>
          </a:p>
          <a:p>
            <a:r>
              <a:rPr lang="en-US" sz="1100" dirty="0">
                <a:latin typeface="Courier"/>
                <a:cs typeface="Courier"/>
              </a:rPr>
              <a:t>005 (128.000.000) </a:t>
            </a:r>
            <a:r>
              <a:rPr lang="en-US" sz="1100" b="1" dirty="0">
                <a:latin typeface="Courier"/>
                <a:cs typeface="Courier"/>
              </a:rPr>
              <a:t>2024-08-01 10:12:48 Job terminated.</a:t>
            </a:r>
          </a:p>
          <a:p>
            <a:r>
              <a:rPr lang="en-US" sz="1100" dirty="0">
                <a:latin typeface="Courier"/>
                <a:cs typeface="Courier"/>
              </a:rPr>
              <a:t>	(1) Normal termination (return value 0)</a:t>
            </a:r>
          </a:p>
          <a:p>
            <a:r>
              <a:rPr lang="de-DE" sz="1100" dirty="0">
                <a:latin typeface="Courier"/>
                <a:cs typeface="Courier"/>
              </a:rPr>
              <a:t>		</a:t>
            </a:r>
            <a:r>
              <a:rPr lang="de-DE" sz="1100" dirty="0" err="1">
                <a:latin typeface="Courier"/>
                <a:cs typeface="Courier"/>
              </a:rPr>
              <a:t>Usr</a:t>
            </a:r>
            <a:r>
              <a:rPr lang="de-DE" sz="1100" dirty="0">
                <a:latin typeface="Courier"/>
                <a:cs typeface="Courier"/>
              </a:rPr>
              <a:t> 0 00:00:00, </a:t>
            </a:r>
            <a:r>
              <a:rPr lang="de-DE" sz="1100" dirty="0" err="1">
                <a:latin typeface="Courier"/>
                <a:cs typeface="Courier"/>
              </a:rPr>
              <a:t>Sys</a:t>
            </a:r>
            <a:r>
              <a:rPr lang="de-DE" sz="1100" dirty="0">
                <a:latin typeface="Courier"/>
                <a:cs typeface="Courier"/>
              </a:rPr>
              <a:t> 0 00:00:00  -  Run Remote </a:t>
            </a:r>
            <a:r>
              <a:rPr lang="de-DE" sz="1100" dirty="0" err="1">
                <a:latin typeface="Courier"/>
                <a:cs typeface="Courier"/>
              </a:rPr>
              <a:t>Usage</a:t>
            </a:r>
            <a:endParaRPr lang="de-DE" sz="1100" dirty="0">
              <a:latin typeface="Courier"/>
              <a:cs typeface="Courier"/>
            </a:endParaRP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Run Local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Remote Usage</a:t>
            </a:r>
          </a:p>
          <a:p>
            <a:r>
              <a:rPr lang="en-US" sz="1100" dirty="0">
                <a:latin typeface="Courier"/>
                <a:cs typeface="Courier"/>
              </a:rPr>
              <a:t>		</a:t>
            </a:r>
            <a:r>
              <a:rPr lang="en-US" sz="1100" dirty="0" err="1">
                <a:latin typeface="Courier"/>
                <a:cs typeface="Courier"/>
              </a:rPr>
              <a:t>Usr</a:t>
            </a:r>
            <a:r>
              <a:rPr lang="en-US" sz="1100" dirty="0">
                <a:latin typeface="Courier"/>
                <a:cs typeface="Courier"/>
              </a:rPr>
              <a:t> 0 00:00:00, Sys 0 00:00:00  -  Total Local Usage</a:t>
            </a:r>
          </a:p>
          <a:p>
            <a:r>
              <a:rPr lang="en-US" sz="1100" dirty="0">
                <a:latin typeface="Courier"/>
                <a:cs typeface="Courier"/>
              </a:rPr>
              <a:t>	0  -  Run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Run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0  -  Total Bytes Sent By Job</a:t>
            </a:r>
          </a:p>
          <a:p>
            <a:r>
              <a:rPr lang="en-US" sz="1100" dirty="0">
                <a:latin typeface="Courier"/>
                <a:cs typeface="Courier"/>
              </a:rPr>
              <a:t>	33  -  Total Bytes Received By Job</a:t>
            </a:r>
          </a:p>
          <a:p>
            <a:r>
              <a:rPr lang="en-US" sz="1100" dirty="0">
                <a:latin typeface="Courier"/>
                <a:cs typeface="Courier"/>
              </a:rPr>
              <a:t>	</a:t>
            </a:r>
            <a:r>
              <a:rPr lang="en-US" sz="1100" b="1" dirty="0" err="1">
                <a:latin typeface="Courier"/>
                <a:cs typeface="Courier"/>
              </a:rPr>
              <a:t>Partitionable</a:t>
            </a:r>
            <a:r>
              <a:rPr lang="en-US" sz="1100" b="1" dirty="0">
                <a:latin typeface="Courier"/>
                <a:cs typeface="Courier"/>
              </a:rPr>
              <a:t> Resources :    Usage  Request Allocated</a:t>
            </a:r>
          </a:p>
          <a:p>
            <a:r>
              <a:rPr lang="ro-RO" sz="1100" b="1" dirty="0">
                <a:latin typeface="Courier"/>
                <a:cs typeface="Courier"/>
              </a:rPr>
              <a:t>	   Cpus                 :                 1         1</a:t>
            </a:r>
          </a:p>
          <a:p>
            <a:r>
              <a:rPr lang="da-DK" sz="1100" b="1" dirty="0">
                <a:latin typeface="Courier"/>
                <a:cs typeface="Courier"/>
              </a:rPr>
              <a:t>	   Disk (KB)            :       14    20480  17203728</a:t>
            </a:r>
          </a:p>
          <a:p>
            <a:r>
              <a:rPr lang="en-US" sz="1100" b="1" dirty="0">
                <a:latin typeface="Courier"/>
                <a:cs typeface="Courier"/>
              </a:rPr>
              <a:t>	   Memory (MB)          :        1       20        20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905000" y="1012178"/>
            <a:ext cx="2895599" cy="187972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Rounded Rectangle 4"/>
          <p:cNvSpPr/>
          <p:nvPr/>
        </p:nvSpPr>
        <p:spPr>
          <a:xfrm>
            <a:off x="1905000" y="1329690"/>
            <a:ext cx="2895600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Rounded Rectangle 5"/>
          <p:cNvSpPr/>
          <p:nvPr/>
        </p:nvSpPr>
        <p:spPr>
          <a:xfrm>
            <a:off x="1920686" y="2327910"/>
            <a:ext cx="3032314" cy="2286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ounded Rectangle 6"/>
          <p:cNvSpPr/>
          <p:nvPr/>
        </p:nvSpPr>
        <p:spPr>
          <a:xfrm>
            <a:off x="1143000" y="4019550"/>
            <a:ext cx="4677335" cy="685800"/>
          </a:xfrm>
          <a:prstGeom prst="roundRect">
            <a:avLst/>
          </a:prstGeom>
          <a:solidFill>
            <a:srgbClr val="FFC000">
              <a:alpha val="30000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781811-A12E-9745-9EEE-59EF689BEF77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9571F-3A96-2BB9-800F-A8F35C3FF6F8}"/>
              </a:ext>
            </a:extLst>
          </p:cNvPr>
          <p:cNvSpPr/>
          <p:nvPr/>
        </p:nvSpPr>
        <p:spPr bwMode="auto">
          <a:xfrm>
            <a:off x="1295400" y="48196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26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Reviewing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review a large group of jobs at once, use 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condor_history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As</a:t>
            </a:r>
            <a:r>
              <a:rPr lang="en-US" sz="1800" b="1" dirty="0">
                <a:cs typeface="Arial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present,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condor_history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is to the past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9632" y="2283718"/>
            <a:ext cx="6506909" cy="2523768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condor_history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alice</a:t>
            </a:r>
            <a:endParaRPr lang="en-US" b="1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ID      OWNER    SUBMITTED   RUN_TIME    ST  COMPLETED   CMD 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189.1012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189.1002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0+00:08:03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189.1081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0+00:03:16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189.944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0+00:11:15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189.659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0+00:26:56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189.653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0+00:27:07 C   5/11 16:00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189.1040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0+00:05:15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189.1003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0+00:07:38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189.962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0+00:09:36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189.961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0+00:09:43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189.898 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    5/11 09:52   0+00:13:47 C   5/11 15:59 /home/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alice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condor_history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039DA-6614-1A6A-666F-E45F2CA4F6A0}"/>
              </a:ext>
            </a:extLst>
          </p:cNvPr>
          <p:cNvSpPr/>
          <p:nvPr/>
        </p:nvSpPr>
        <p:spPr bwMode="auto">
          <a:xfrm>
            <a:off x="1295400" y="493395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D166-7CB4-5192-C63B-A952A5560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04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1929939"/>
            <a:ext cx="9144000" cy="1021556"/>
          </a:xfrm>
        </p:spPr>
        <p:txBody>
          <a:bodyPr/>
          <a:lstStyle/>
          <a:p>
            <a:pPr algn="ctr"/>
            <a:r>
              <a:rPr lang="en-US" cap="none" dirty="0"/>
              <a:t>Watching Job Progress with </a:t>
            </a:r>
            <a:r>
              <a:rPr lang="en-US" cap="none" dirty="0" err="1"/>
              <a:t>condor_watch_q</a:t>
            </a:r>
            <a:endParaRPr lang="en-US" cap="non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6F6E9-7C80-7996-DB34-B473619D52FA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F42656-3D27-5FD6-4653-50247FBEE08F}"/>
              </a:ext>
            </a:extLst>
          </p:cNvPr>
          <p:cNvSpPr/>
          <p:nvPr/>
        </p:nvSpPr>
        <p:spPr bwMode="auto">
          <a:xfrm>
            <a:off x="304800" y="759490"/>
            <a:ext cx="8839200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67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Watching Progress of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get a live update of the progress of your jobs, use </a:t>
            </a:r>
            <a:r>
              <a:rPr lang="en-US" sz="2400" b="1" dirty="0" err="1">
                <a:solidFill>
                  <a:srgbClr val="FF0000"/>
                </a:solidFill>
                <a:latin typeface="Courier"/>
                <a:cs typeface="Courier"/>
              </a:rPr>
              <a:t>condor_watch_q</a:t>
            </a:r>
            <a:endParaRPr lang="en-US" sz="2400" b="1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B3A46"/>
                </a:solidFill>
                <a:latin typeface="Courier"/>
                <a:cs typeface="Courier"/>
              </a:rPr>
              <a:t> </a:t>
            </a:r>
            <a:r>
              <a:rPr lang="en-US" sz="1800" b="1" dirty="0">
                <a:latin typeface="Courier"/>
                <a:cs typeface="Courier"/>
              </a:rPr>
              <a:t> </a:t>
            </a:r>
            <a:r>
              <a:rPr lang="en-US" sz="1800" dirty="0">
                <a:cs typeface="Arial"/>
              </a:rPr>
              <a:t>This command does an initial </a:t>
            </a:r>
            <a:r>
              <a:rPr lang="en-US" sz="1800" b="1" dirty="0" err="1">
                <a:solidFill>
                  <a:srgbClr val="000000"/>
                </a:solidFill>
                <a:latin typeface="Courier"/>
                <a:cs typeface="Courier"/>
              </a:rPr>
              <a:t>condor_q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/>
              <a:t>and then tracks the entries of 	the corresponding .log file(s)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2571750"/>
            <a:ext cx="7157729" cy="193899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condor_watch_q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BATCH        IDLE  RUN  DONE  TOTAL  JOB_IDS</a:t>
            </a:r>
          </a:p>
          <a:p>
            <a:r>
              <a:rPr lang="en-US" sz="1200" b="1" dirty="0">
                <a:solidFill>
                  <a:srgbClr val="FFE269"/>
                </a:solidFill>
                <a:latin typeface="Courier"/>
                <a:cs typeface="Courier"/>
              </a:rPr>
              <a:t>ID: 129       10    -     -     10   129.0 ... 129.9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200" b="1" dirty="0">
                <a:solidFill>
                  <a:srgbClr val="FFE269"/>
                </a:solidFill>
                <a:latin typeface="Courier"/>
                <a:cs typeface="Courier"/>
              </a:rPr>
              <a:t>--------------------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]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200" b="1" dirty="0">
                <a:solidFill>
                  <a:srgbClr val="FFE269"/>
                </a:solidFill>
                <a:latin typeface="Courier"/>
                <a:cs typeface="Courier"/>
              </a:rPr>
              <a:t>-------------------------------------------------------------------------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]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Total: 10 jobs; 10 idle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Updated at 2024-08-01 10:10:32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Input ^C to exit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condor_watch_q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039DA-6614-1A6A-666F-E45F2CA4F6A0}"/>
              </a:ext>
            </a:extLst>
          </p:cNvPr>
          <p:cNvSpPr/>
          <p:nvPr/>
        </p:nvSpPr>
        <p:spPr bwMode="auto">
          <a:xfrm>
            <a:off x="131064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E55A1-8FCC-C244-3C38-FD37BA96F6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305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Watching Progress of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As the work progresses, output updates with changes to the progress bar</a:t>
            </a:r>
          </a:p>
          <a:p>
            <a:pPr marL="0" indent="0">
              <a:buNone/>
            </a:pPr>
            <a:r>
              <a:rPr lang="en-US" sz="1800" dirty="0">
                <a:cs typeface="Arial"/>
              </a:rPr>
              <a:t>	updates every 2 seconds</a:t>
            </a: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2571750"/>
            <a:ext cx="7157729" cy="193899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condor_watch_q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BATCH        IDLE  RUN  DONE  TOTAL  JOB_IDS</a:t>
            </a:r>
          </a:p>
          <a:p>
            <a:r>
              <a:rPr lang="en-US" sz="1200" b="1" dirty="0">
                <a:solidFill>
                  <a:srgbClr val="00B0F0"/>
                </a:solidFill>
                <a:latin typeface="Courier"/>
                <a:cs typeface="Courier"/>
              </a:rPr>
              <a:t>ID: 129        9    1     -     10   129.0 ... 129.9</a:t>
            </a:r>
            <a:r>
              <a:rPr lang="en-US" sz="1200" b="1" dirty="0">
                <a:solidFill>
                  <a:srgbClr val="FFE269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200" b="1" dirty="0">
                <a:solidFill>
                  <a:srgbClr val="00B0F0"/>
                </a:solidFill>
                <a:latin typeface="Courier"/>
                <a:cs typeface="Courier"/>
              </a:rPr>
              <a:t>==</a:t>
            </a:r>
            <a:r>
              <a:rPr lang="en-US" sz="1200" b="1" dirty="0">
                <a:solidFill>
                  <a:srgbClr val="FFE269"/>
                </a:solidFill>
                <a:latin typeface="Courier"/>
                <a:cs typeface="Courier"/>
              </a:rPr>
              <a:t>------------------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]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200" b="1" dirty="0">
                <a:solidFill>
                  <a:srgbClr val="00B0F0"/>
                </a:solidFill>
                <a:latin typeface="Courier"/>
                <a:cs typeface="Courier"/>
              </a:rPr>
              <a:t>=======</a:t>
            </a:r>
            <a:r>
              <a:rPr lang="en-US" sz="1200" b="1" dirty="0">
                <a:solidFill>
                  <a:srgbClr val="FFE269"/>
                </a:solidFill>
                <a:latin typeface="Courier"/>
                <a:cs typeface="Courier"/>
              </a:rPr>
              <a:t>------------------------------------------------------------------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]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Total: 10 jobs; 9 idle, 1 running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Updated at 2024-08-01 10:10:52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Input ^C to exit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039DA-6614-1A6A-666F-E45F2CA4F6A0}"/>
              </a:ext>
            </a:extLst>
          </p:cNvPr>
          <p:cNvSpPr/>
          <p:nvPr/>
        </p:nvSpPr>
        <p:spPr bwMode="auto">
          <a:xfrm>
            <a:off x="131064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73800-A1D3-44DD-0425-9427278E0BB4}"/>
              </a:ext>
            </a:extLst>
          </p:cNvPr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condor_watch_q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A18BC-AEB9-F6A6-3B36-CCF2E6C37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45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Watching Progress of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Yellow hyphens (-) = “idle”</a:t>
            </a:r>
          </a:p>
          <a:p>
            <a:r>
              <a:rPr lang="en-US" sz="1800" dirty="0"/>
              <a:t>Blue greater than signs (&gt;) = “transferring files”</a:t>
            </a:r>
          </a:p>
          <a:p>
            <a:r>
              <a:rPr lang="en-US" sz="1800" dirty="0"/>
              <a:t>Blue equal signs (=) = “running”</a:t>
            </a:r>
          </a:p>
          <a:p>
            <a:r>
              <a:rPr lang="en-US" sz="1800" dirty="0"/>
              <a:t>Green number signs (#) = “completed”</a:t>
            </a:r>
          </a:p>
          <a:p>
            <a:r>
              <a:rPr lang="en-US" sz="1800" dirty="0"/>
              <a:t>Red exclamation marks (!) = “hold”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039DA-6614-1A6A-666F-E45F2CA4F6A0}"/>
              </a:ext>
            </a:extLst>
          </p:cNvPr>
          <p:cNvSpPr/>
          <p:nvPr/>
        </p:nvSpPr>
        <p:spPr bwMode="auto">
          <a:xfrm>
            <a:off x="131064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46BF5-FF34-980D-CE33-FCFEC24915B2}"/>
              </a:ext>
            </a:extLst>
          </p:cNvPr>
          <p:cNvSpPr txBox="1"/>
          <p:nvPr/>
        </p:nvSpPr>
        <p:spPr>
          <a:xfrm>
            <a:off x="1017897" y="2776538"/>
            <a:ext cx="7157729" cy="193899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condor_watch_q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BATCH        IDLE  RUN  DONE  TOTAL  JOB_IDS</a:t>
            </a:r>
          </a:p>
          <a:p>
            <a:r>
              <a:rPr lang="en-US" sz="1200" b="1" dirty="0">
                <a:solidFill>
                  <a:srgbClr val="00B0F0"/>
                </a:solidFill>
                <a:latin typeface="Courier"/>
                <a:cs typeface="Courier"/>
              </a:rPr>
              <a:t>ID: 129        3    4     3     10   129.0 ... 129.9</a:t>
            </a:r>
            <a:r>
              <a:rPr lang="en-US" sz="1200" b="1" dirty="0">
                <a:solidFill>
                  <a:srgbClr val="FFE269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200" b="1" dirty="0">
                <a:solidFill>
                  <a:srgbClr val="00CC00"/>
                </a:solidFill>
                <a:latin typeface="Courier"/>
                <a:cs typeface="Courier"/>
              </a:rPr>
              <a:t>######</a:t>
            </a:r>
            <a:r>
              <a:rPr lang="en-US" sz="1200" b="1" dirty="0">
                <a:solidFill>
                  <a:srgbClr val="00B0F0"/>
                </a:solidFill>
                <a:latin typeface="Courier"/>
                <a:cs typeface="Courier"/>
              </a:rPr>
              <a:t>========</a:t>
            </a:r>
            <a:r>
              <a:rPr lang="en-US" sz="1200" b="1" dirty="0">
                <a:solidFill>
                  <a:srgbClr val="FFE269"/>
                </a:solidFill>
                <a:latin typeface="Courier"/>
                <a:cs typeface="Courier"/>
              </a:rPr>
              <a:t>------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]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200" b="1" dirty="0">
                <a:solidFill>
                  <a:srgbClr val="00CC00"/>
                </a:solidFill>
                <a:latin typeface="Courier"/>
                <a:cs typeface="Courier"/>
              </a:rPr>
              <a:t>######################</a:t>
            </a:r>
            <a:r>
              <a:rPr lang="en-US" sz="1200" b="1" dirty="0">
                <a:solidFill>
                  <a:srgbClr val="00B0F0"/>
                </a:solidFill>
                <a:latin typeface="Courier"/>
                <a:cs typeface="Courier"/>
              </a:rPr>
              <a:t>=============================</a:t>
            </a:r>
            <a:r>
              <a:rPr lang="en-US" sz="1200" b="1" dirty="0">
                <a:solidFill>
                  <a:srgbClr val="FFE269"/>
                </a:solidFill>
                <a:latin typeface="Courier"/>
                <a:cs typeface="Courier"/>
              </a:rPr>
              <a:t>----------------------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]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Total: 10 jobs; 3 completed, 4 idle, 3 running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Updated at 2024-08-01 10:11:52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Input ^C to exit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3972C3-FA12-E4EE-4585-4127A584FFD3}"/>
              </a:ext>
            </a:extLst>
          </p:cNvPr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condor_watch_q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0AED6A-D355-2B95-F25B-B6B3B30D21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279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Watching Progress of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exit out of the </a:t>
            </a:r>
            <a:r>
              <a:rPr lang="en-US" sz="2400" b="1" dirty="0" err="1">
                <a:solidFill>
                  <a:srgbClr val="FF0000"/>
                </a:solidFill>
                <a:latin typeface="Courier"/>
              </a:rPr>
              <a:t>condor_watch_q</a:t>
            </a:r>
            <a:r>
              <a:rPr lang="en-US" sz="2400" b="1" dirty="0">
                <a:solidFill>
                  <a:srgbClr val="FF0000"/>
                </a:solidFill>
                <a:latin typeface="Courier"/>
              </a:rPr>
              <a:t> </a:t>
            </a:r>
            <a:r>
              <a:rPr lang="en-US" sz="2400" dirty="0"/>
              <a:t>view, use the keyboard shortcut </a:t>
            </a:r>
            <a:r>
              <a:rPr lang="en-US" sz="2400" b="1" dirty="0" err="1">
                <a:solidFill>
                  <a:srgbClr val="FF0000"/>
                </a:solidFill>
                <a:latin typeface="Courier"/>
              </a:rPr>
              <a:t>Ctrl</a:t>
            </a:r>
            <a:r>
              <a:rPr lang="en-US" sz="2400" dirty="0" err="1"/>
              <a:t>+</a:t>
            </a:r>
            <a:r>
              <a:rPr lang="en-US" sz="2400" b="1" dirty="0" err="1">
                <a:solidFill>
                  <a:srgbClr val="FF0000"/>
                </a:solidFill>
                <a:latin typeface="Courier"/>
              </a:rPr>
              <a:t>C</a:t>
            </a:r>
            <a:endParaRPr lang="en-US" sz="2400" b="1" dirty="0">
              <a:solidFill>
                <a:srgbClr val="FF0000"/>
              </a:solidFill>
              <a:latin typeface="Courier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039DA-6614-1A6A-666F-E45F2CA4F6A0}"/>
              </a:ext>
            </a:extLst>
          </p:cNvPr>
          <p:cNvSpPr/>
          <p:nvPr/>
        </p:nvSpPr>
        <p:spPr bwMode="auto">
          <a:xfrm>
            <a:off x="131064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C46BF5-FF34-980D-CE33-FCFEC24915B2}"/>
              </a:ext>
            </a:extLst>
          </p:cNvPr>
          <p:cNvSpPr txBox="1"/>
          <p:nvPr/>
        </p:nvSpPr>
        <p:spPr>
          <a:xfrm>
            <a:off x="1371600" y="2571750"/>
            <a:ext cx="7157729" cy="1938992"/>
          </a:xfrm>
          <a:prstGeom prst="rect">
            <a:avLst/>
          </a:prstGeom>
          <a:solidFill>
            <a:schemeClr val="tx1"/>
          </a:solidFill>
          <a:ln w="7620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$ </a:t>
            </a:r>
            <a:r>
              <a:rPr lang="en-US" sz="1200" dirty="0" err="1">
                <a:solidFill>
                  <a:srgbClr val="FFFFFF"/>
                </a:solidFill>
                <a:latin typeface="Courier"/>
                <a:cs typeface="Courier"/>
              </a:rPr>
              <a:t>condor_watch_q</a:t>
            </a:r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BATCH        IDLE  RUN  DONE  TOTAL  JOB_IDS</a:t>
            </a:r>
          </a:p>
          <a:p>
            <a:r>
              <a:rPr lang="en-US" sz="1200" b="1" dirty="0">
                <a:solidFill>
                  <a:srgbClr val="00CC00"/>
                </a:solidFill>
                <a:latin typeface="Courier"/>
                <a:cs typeface="Courier"/>
              </a:rPr>
              <a:t>ID: 129        -    -    10     10   129.0 ... 129.9</a:t>
            </a:r>
            <a:r>
              <a:rPr lang="en-US" sz="1200" b="1" dirty="0">
                <a:solidFill>
                  <a:srgbClr val="FFE269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200" b="1" dirty="0">
                <a:solidFill>
                  <a:srgbClr val="00CC00"/>
                </a:solidFill>
                <a:latin typeface="Courier"/>
                <a:cs typeface="Courier"/>
              </a:rPr>
              <a:t>####################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]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200" b="1" dirty="0">
                <a:solidFill>
                  <a:srgbClr val="00CC00"/>
                </a:solidFill>
                <a:latin typeface="Courier"/>
                <a:cs typeface="Courier"/>
              </a:rPr>
              <a:t>#########################################################################</a:t>
            </a:r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]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Total: 10 jobs; 3 completed, 4 idle, 3 running</a:t>
            </a:r>
          </a:p>
          <a:p>
            <a:endParaRPr lang="en-US" sz="12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Updated at 2024-08-01 10:11:52</a:t>
            </a:r>
          </a:p>
          <a:p>
            <a:r>
              <a:rPr lang="en-US" sz="1200" dirty="0">
                <a:solidFill>
                  <a:srgbClr val="FFFFFF"/>
                </a:solidFill>
                <a:latin typeface="Courier"/>
                <a:cs typeface="Courier"/>
              </a:rPr>
              <a:t>Input ^C to exit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123FD-9F23-9F33-AC98-210FBC659B6B}"/>
              </a:ext>
            </a:extLst>
          </p:cNvPr>
          <p:cNvSpPr txBox="1"/>
          <p:nvPr/>
        </p:nvSpPr>
        <p:spPr>
          <a:xfrm>
            <a:off x="6380315" y="4884076"/>
            <a:ext cx="2432030" cy="253916"/>
          </a:xfrm>
          <a:prstGeom prst="rect">
            <a:avLst/>
          </a:prstGeom>
          <a:solidFill>
            <a:schemeClr val="bg1"/>
          </a:solidFill>
          <a:ln w="12700" cmpd="sng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/>
                <a:cs typeface="Arial"/>
                <a:hlinkClick r:id="rId2"/>
              </a:rPr>
              <a:t>HTCondor Manual: </a:t>
            </a:r>
            <a:r>
              <a:rPr lang="en-US" sz="1050" dirty="0" err="1">
                <a:solidFill>
                  <a:srgbClr val="000000"/>
                </a:solidFill>
                <a:latin typeface="Arial"/>
                <a:cs typeface="Arial"/>
                <a:hlinkClick r:id="rId2"/>
              </a:rPr>
              <a:t>condor_watch_q</a:t>
            </a:r>
            <a:endParaRPr lang="en-US" sz="105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C638B-7B94-7E5A-5EA8-8BF3BBFF5E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109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2060972"/>
            <a:ext cx="9144000" cy="1021556"/>
          </a:xfrm>
        </p:spPr>
        <p:txBody>
          <a:bodyPr/>
          <a:lstStyle/>
          <a:p>
            <a:pPr algn="ctr"/>
            <a:r>
              <a:rPr lang="en-US" cap="none" dirty="0"/>
              <a:t>Questions?</a:t>
            </a:r>
            <a:endParaRPr lang="en-US" b="0" cap="none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E6F6E9-7C80-7996-DB34-B473619D52FA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CF007B-BA71-AE62-E3EB-A38B10CB38A0}"/>
              </a:ext>
            </a:extLst>
          </p:cNvPr>
          <p:cNvSpPr/>
          <p:nvPr/>
        </p:nvSpPr>
        <p:spPr bwMode="auto">
          <a:xfrm>
            <a:off x="304800" y="759490"/>
            <a:ext cx="8839200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24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History and Status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609600" y="1000126"/>
            <a:ext cx="7937500" cy="3705224"/>
          </a:xfrm>
        </p:spPr>
        <p:txBody>
          <a:bodyPr/>
          <a:lstStyle/>
          <a:p>
            <a:r>
              <a:rPr lang="en-US" sz="2200" dirty="0"/>
              <a:t>Beginnings</a:t>
            </a:r>
          </a:p>
          <a:p>
            <a:pPr lvl="1"/>
            <a:r>
              <a:rPr lang="en-US" sz="1800" dirty="0"/>
              <a:t>Started in 1988 as a “cycle scavenger”</a:t>
            </a:r>
          </a:p>
          <a:p>
            <a:r>
              <a:rPr lang="en-US" sz="2200" dirty="0"/>
              <a:t>Today</a:t>
            </a:r>
          </a:p>
          <a:p>
            <a:pPr lvl="1"/>
            <a:r>
              <a:rPr lang="en-US" sz="1800" dirty="0"/>
              <a:t>Developed at CHTC by professional developers</a:t>
            </a:r>
          </a:p>
          <a:p>
            <a:pPr lvl="1"/>
            <a:r>
              <a:rPr lang="en-US" sz="1800" dirty="0"/>
              <a:t>Used all over the world, by:</a:t>
            </a:r>
          </a:p>
          <a:p>
            <a:pPr lvl="2"/>
            <a:r>
              <a:rPr lang="en-US" sz="1800" dirty="0"/>
              <a:t>Campuses, national labs, Einstein/</a:t>
            </a:r>
            <a:r>
              <a:rPr lang="en-US" sz="1800" dirty="0" err="1"/>
              <a:t>Folding@Home</a:t>
            </a:r>
            <a:endParaRPr lang="en-US" sz="1800" dirty="0"/>
          </a:p>
          <a:p>
            <a:pPr lvl="2"/>
            <a:r>
              <a:rPr lang="en-US" sz="1800" dirty="0" err="1"/>
              <a:t>Dreamworks</a:t>
            </a:r>
            <a:r>
              <a:rPr lang="en-US" sz="1800" dirty="0"/>
              <a:t>, Boeing, SpaceX, investment firms, </a:t>
            </a:r>
            <a:r>
              <a:rPr lang="mr-IN" sz="1800" dirty="0"/>
              <a:t>…</a:t>
            </a:r>
            <a:endParaRPr lang="en-US" sz="1800" dirty="0"/>
          </a:p>
          <a:p>
            <a:pPr lvl="2"/>
            <a:r>
              <a:rPr lang="en-US" sz="1800" b="1" dirty="0"/>
              <a:t>The </a:t>
            </a:r>
            <a:r>
              <a:rPr lang="en-US" sz="1800" b="1" dirty="0" err="1"/>
              <a:t>OSPool</a:t>
            </a:r>
            <a:r>
              <a:rPr lang="en-US" sz="1800" b="1" dirty="0"/>
              <a:t>!!</a:t>
            </a:r>
          </a:p>
          <a:p>
            <a:r>
              <a:rPr lang="en-US" sz="2200" dirty="0" err="1"/>
              <a:t>Miron</a:t>
            </a:r>
            <a:r>
              <a:rPr lang="en-US" sz="2200" dirty="0"/>
              <a:t> </a:t>
            </a:r>
            <a:r>
              <a:rPr lang="en-US" sz="2200" dirty="0" err="1"/>
              <a:t>Livny</a:t>
            </a:r>
            <a:r>
              <a:rPr lang="en-US" sz="2200" dirty="0"/>
              <a:t> </a:t>
            </a:r>
          </a:p>
          <a:p>
            <a:pPr lvl="1"/>
            <a:r>
              <a:rPr lang="en-US" sz="1800" dirty="0"/>
              <a:t>Professor, UW-Madison Computer Sciences</a:t>
            </a:r>
          </a:p>
          <a:p>
            <a:pPr lvl="1"/>
            <a:r>
              <a:rPr lang="en-US" sz="1800" dirty="0"/>
              <a:t>CHTC Director, OSG Technical Director</a:t>
            </a:r>
          </a:p>
        </p:txBody>
      </p:sp>
      <p:sp>
        <p:nvSpPr>
          <p:cNvPr id="27" name="object 21"/>
          <p:cNvSpPr/>
          <p:nvPr/>
        </p:nvSpPr>
        <p:spPr>
          <a:xfrm>
            <a:off x="7315200" y="3181350"/>
            <a:ext cx="1429132" cy="1666874"/>
          </a:xfrm>
          <a:prstGeom prst="rect">
            <a:avLst/>
          </a:prstGeom>
          <a:blipFill>
            <a:blip r:embed="rId2" cstate="print"/>
            <a:srcRect/>
            <a:stretch>
              <a:fillRect l="-13699" r="-21121"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 descr="HTCondor_red_blk_notag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4" y="1276350"/>
            <a:ext cx="2901587" cy="685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3B0578-015E-E2BE-5106-D7BA141B7EDD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1893094"/>
            <a:ext cx="9144000" cy="1021556"/>
          </a:xfrm>
        </p:spPr>
        <p:txBody>
          <a:bodyPr/>
          <a:lstStyle/>
          <a:p>
            <a:pPr algn="ctr"/>
            <a:r>
              <a:rPr lang="en-US" cap="none" dirty="0"/>
              <a:t>How does </a:t>
            </a:r>
            <a:r>
              <a:rPr lang="en-US" cap="none" dirty="0" err="1"/>
              <a:t>HTCondor</a:t>
            </a:r>
            <a:r>
              <a:rPr lang="en-US" cap="none" dirty="0"/>
              <a:t> work?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29B05A9-A215-CF4D-9C08-37C02F1243B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D4492C-5C0C-5733-F67C-E7BED8F24DB2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19442C-B562-F814-AAE1-A491EA504AC6}"/>
              </a:ext>
            </a:extLst>
          </p:cNvPr>
          <p:cNvSpPr/>
          <p:nvPr/>
        </p:nvSpPr>
        <p:spPr bwMode="auto">
          <a:xfrm>
            <a:off x="304800" y="759490"/>
            <a:ext cx="8839200" cy="34290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6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— 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9525" y="1134420"/>
            <a:ext cx="3065302" cy="1225498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en-US" sz="1800" dirty="0"/>
              <a:t>You submit tasks to </a:t>
            </a:r>
            <a:r>
              <a:rPr lang="en-US" sz="1800" dirty="0" err="1"/>
              <a:t>HTCondor</a:t>
            </a:r>
            <a:r>
              <a:rPr lang="en-US" sz="1800" dirty="0"/>
              <a:t> on an </a:t>
            </a:r>
            <a:r>
              <a:rPr lang="en-US" sz="1800" b="1" dirty="0">
                <a:solidFill>
                  <a:srgbClr val="0432FF"/>
                </a:solidFill>
              </a:rPr>
              <a:t>Access Point</a:t>
            </a:r>
            <a:r>
              <a:rPr lang="en-US" sz="1800" dirty="0"/>
              <a:t>.</a:t>
            </a:r>
          </a:p>
        </p:txBody>
      </p:sp>
      <p:pic>
        <p:nvPicPr>
          <p:cNvPr id="24" name="Picture 23" descr="HTCondor_red_blk_nota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119504" y="2589464"/>
            <a:ext cx="2524144" cy="1977225"/>
            <a:chOff x="3086855" y="4123553"/>
            <a:chExt cx="2524144" cy="1977225"/>
          </a:xfrm>
        </p:grpSpPr>
        <p:pic>
          <p:nvPicPr>
            <p:cNvPr id="26" name="Picture 25" descr="queue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0925" y="4453650"/>
              <a:ext cx="2407920" cy="1606296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3086855" y="4123553"/>
              <a:ext cx="2524144" cy="19772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Arial"/>
                </a:rPr>
                <a:t>Access Point</a:t>
              </a: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276891" y="2571750"/>
            <a:ext cx="1344064" cy="876563"/>
            <a:chOff x="6708589" y="4275951"/>
            <a:chExt cx="1750032" cy="1141325"/>
          </a:xfrm>
        </p:grpSpPr>
        <p:pic>
          <p:nvPicPr>
            <p:cNvPr id="29" name="Picture 28" descr="person-writing460x300-scaled500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/>
                  <a:cs typeface="Arial"/>
                </a:rPr>
                <a:t>Execution Point</a:t>
              </a:r>
            </a:p>
          </p:txBody>
        </p:sp>
      </p:grpSp>
      <p:pic>
        <p:nvPicPr>
          <p:cNvPr id="31" name="Picture 30" descr="stack-of-papers-537x35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9" y="3073041"/>
            <a:ext cx="1478478" cy="96362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7647536" y="3303409"/>
            <a:ext cx="1344064" cy="876563"/>
            <a:chOff x="6708589" y="4275951"/>
            <a:chExt cx="1750032" cy="1141325"/>
          </a:xfrm>
        </p:grpSpPr>
        <p:pic>
          <p:nvPicPr>
            <p:cNvPr id="33" name="Picture 32" descr="person-writing460x300-scaled500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Arial"/>
                </a:rPr>
                <a:t>Execution Point</a:t>
              </a:r>
            </a:p>
          </p:txBody>
        </p:sp>
      </p:grpSp>
      <p:cxnSp>
        <p:nvCxnSpPr>
          <p:cNvPr id="38" name="Straight Arrow Connector 37"/>
          <p:cNvCxnSpPr>
            <a:cxnSpLocks/>
            <a:stCxn id="31" idx="3"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29" idx="1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4" idx="2"/>
            <a:endCxn id="33" idx="1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6" idx="1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D4EBCE-218A-5CA9-BA7A-A25CABB8D63F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D5758-7C14-29A1-35B1-09AA3C19EF8B}"/>
              </a:ext>
            </a:extLst>
          </p:cNvPr>
          <p:cNvSpPr txBox="1"/>
          <p:nvPr/>
        </p:nvSpPr>
        <p:spPr>
          <a:xfrm>
            <a:off x="6324600" y="1153500"/>
            <a:ext cx="2782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800" dirty="0" err="1"/>
              <a:t>HTCondor</a:t>
            </a:r>
            <a:r>
              <a:rPr lang="en-US" sz="1800" dirty="0"/>
              <a:t> schedules your tasks to run on </a:t>
            </a:r>
            <a:r>
              <a:rPr lang="en-US" sz="1800" b="1" dirty="0">
                <a:solidFill>
                  <a:srgbClr val="0432FF"/>
                </a:solidFill>
              </a:rPr>
              <a:t>Execution Points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E470D-E555-5382-DABF-972E84407544}"/>
              </a:ext>
            </a:extLst>
          </p:cNvPr>
          <p:cNvSpPr txBox="1"/>
          <p:nvPr/>
        </p:nvSpPr>
        <p:spPr>
          <a:xfrm>
            <a:off x="261210" y="2727858"/>
            <a:ext cx="126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tasks</a:t>
            </a:r>
          </a:p>
        </p:txBody>
      </p:sp>
      <p:pic>
        <p:nvPicPr>
          <p:cNvPr id="13" name="Picture 12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E2347418-8685-37CE-4DF2-D79FF97FF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61198" y="3553604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D9F06D2D-6066-C450-5372-ED769921A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53722" y="2433601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5" name="Group 34"/>
          <p:cNvGrpSpPr/>
          <p:nvPr/>
        </p:nvGrpSpPr>
        <p:grpSpPr>
          <a:xfrm>
            <a:off x="7164349" y="4091642"/>
            <a:ext cx="1344064" cy="876563"/>
            <a:chOff x="6708589" y="4275951"/>
            <a:chExt cx="1750032" cy="1141325"/>
          </a:xfrm>
        </p:grpSpPr>
        <p:pic>
          <p:nvPicPr>
            <p:cNvPr id="36" name="Picture 35" descr="person-writing460x300-scaled500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8589" y="4275951"/>
              <a:ext cx="1750032" cy="11413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Rectangle 36"/>
            <p:cNvSpPr/>
            <p:nvPr/>
          </p:nvSpPr>
          <p:spPr>
            <a:xfrm>
              <a:off x="6708589" y="4292026"/>
              <a:ext cx="1093261" cy="5626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cs typeface="Arial"/>
                </a:rPr>
                <a:t>Execution Point</a:t>
              </a:r>
            </a:p>
          </p:txBody>
        </p:sp>
      </p:grpSp>
      <p:pic>
        <p:nvPicPr>
          <p:cNvPr id="12" name="Picture 11" descr="A close-up of a file folder&#10;&#10;AI-generated content may be incorrect.">
            <a:extLst>
              <a:ext uri="{FF2B5EF4-FFF2-40B4-BE49-F238E27FC236}">
                <a16:creationId xmlns:a16="http://schemas.microsoft.com/office/drawing/2014/main" id="{1B14AD5E-BD8A-86FF-7D64-0D4D13D52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37961" y="4349483"/>
            <a:ext cx="686940" cy="6869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E3C9ACB-F3CF-FF23-3C3B-61D6E063A6F9}"/>
              </a:ext>
            </a:extLst>
          </p:cNvPr>
          <p:cNvSpPr txBox="1">
            <a:spLocks/>
          </p:cNvSpPr>
          <p:nvPr/>
        </p:nvSpPr>
        <p:spPr bwMode="auto">
          <a:xfrm>
            <a:off x="231237" y="1134420"/>
            <a:ext cx="2743200" cy="122549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 marL="342821" indent="-34282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77" indent="-28568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735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829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922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017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110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8204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5298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342900" indent="-342900" defTabSz="914400">
              <a:buFont typeface="+mj-lt"/>
              <a:buAutoNum type="arabicPeriod"/>
            </a:pPr>
            <a:r>
              <a:rPr lang="en-US" sz="1800" kern="0" dirty="0"/>
              <a:t>You create and describe your tasks on the </a:t>
            </a:r>
            <a:r>
              <a:rPr lang="en-US" sz="1800" b="1" kern="0" dirty="0">
                <a:solidFill>
                  <a:srgbClr val="0432FF"/>
                </a:solidFill>
              </a:rPr>
              <a:t>Access Point</a:t>
            </a:r>
            <a:r>
              <a:rPr lang="en-US" sz="1800" kern="0" dirty="0"/>
              <a:t>.</a:t>
            </a:r>
            <a:endParaRPr lang="en-US" sz="1800" b="1" kern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93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8" grpId="0"/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82D72-4ED8-E1D7-2542-F14A90A0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83E8EA-4344-5523-A490-CDF86A57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488" y="2487596"/>
            <a:ext cx="1174372" cy="781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21CA51-D9A3-DDCB-9570-A64DB7AE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HTCondor</a:t>
            </a:r>
            <a:r>
              <a:rPr lang="en-US" dirty="0"/>
              <a:t> — 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BB87E-6AD5-F941-D2C7-7FCF5AF9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525" y="1134420"/>
            <a:ext cx="3065302" cy="1225498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en-US" sz="1800" dirty="0"/>
              <a:t>You submit tasks to </a:t>
            </a:r>
            <a:r>
              <a:rPr lang="en-US" sz="1800" dirty="0" err="1"/>
              <a:t>HTCondor</a:t>
            </a:r>
            <a:r>
              <a:rPr lang="en-US" sz="1800" dirty="0"/>
              <a:t> on an </a:t>
            </a:r>
            <a:r>
              <a:rPr lang="en-US" sz="1800" b="1" dirty="0">
                <a:solidFill>
                  <a:srgbClr val="0432FF"/>
                </a:solidFill>
              </a:rPr>
              <a:t>Access Point</a:t>
            </a:r>
            <a:r>
              <a:rPr lang="en-US" sz="1800" dirty="0"/>
              <a:t>.</a:t>
            </a:r>
          </a:p>
        </p:txBody>
      </p:sp>
      <p:pic>
        <p:nvPicPr>
          <p:cNvPr id="24" name="Picture 23" descr="HTCondor_red_blk_notag.jpg">
            <a:extLst>
              <a:ext uri="{FF2B5EF4-FFF2-40B4-BE49-F238E27FC236}">
                <a16:creationId xmlns:a16="http://schemas.microsoft.com/office/drawing/2014/main" id="{D1B41605-B226-B81A-E8D4-7DA2F4206D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19" y="2495550"/>
            <a:ext cx="1965768" cy="46461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1204B41-7345-E0D4-EC39-BB6A5E04252E}"/>
              </a:ext>
            </a:extLst>
          </p:cNvPr>
          <p:cNvSpPr/>
          <p:nvPr/>
        </p:nvSpPr>
        <p:spPr>
          <a:xfrm>
            <a:off x="2119504" y="2589464"/>
            <a:ext cx="2524144" cy="19772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Arial"/>
              </a:rPr>
              <a:t>Access Point</a:t>
            </a:r>
          </a:p>
          <a:p>
            <a:pPr algn="ctr"/>
            <a:endParaRPr lang="en-US" dirty="0">
              <a:cs typeface="Arial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26FC4D-433D-7584-BFBB-2057D1779037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1602837" y="3554854"/>
            <a:ext cx="516667" cy="2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976FB5-F5A8-957B-4538-224898B9ED5B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967003" y="2960166"/>
            <a:ext cx="1309888" cy="4986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5B8B42D-52CF-06A6-F03A-640C1B2DBDCC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967003" y="2960166"/>
            <a:ext cx="1680533" cy="7815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FC7D335-2A2A-3631-AA59-99D6D140100E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5967003" y="2960166"/>
            <a:ext cx="1197346" cy="156975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9A15114-C3C4-3FD6-3EA3-F7EC012C343D}"/>
              </a:ext>
            </a:extLst>
          </p:cNvPr>
          <p:cNvCxnSpPr>
            <a:cxnSpLocks/>
            <a:stCxn id="24" idx="2"/>
            <a:endCxn id="27" idx="3"/>
          </p:cNvCxnSpPr>
          <p:nvPr/>
        </p:nvCxnSpPr>
        <p:spPr>
          <a:xfrm flipH="1">
            <a:off x="4643648" y="2960166"/>
            <a:ext cx="1323355" cy="61791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1D826-5E2D-DE9D-AB5B-559B65449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710EF4-DD13-8179-DA3C-7124E02D95BA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8A7A8-6499-2618-5CDC-350B5D66DA94}"/>
              </a:ext>
            </a:extLst>
          </p:cNvPr>
          <p:cNvSpPr txBox="1"/>
          <p:nvPr/>
        </p:nvSpPr>
        <p:spPr>
          <a:xfrm>
            <a:off x="6324600" y="1153500"/>
            <a:ext cx="27820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800" dirty="0" err="1"/>
              <a:t>HTCondor</a:t>
            </a:r>
            <a:r>
              <a:rPr lang="en-US" sz="1800" dirty="0"/>
              <a:t> schedules your tasks to run on </a:t>
            </a:r>
            <a:r>
              <a:rPr lang="en-US" sz="1800" b="1" dirty="0">
                <a:solidFill>
                  <a:srgbClr val="0432FF"/>
                </a:solidFill>
              </a:rPr>
              <a:t>Execution Points</a:t>
            </a:r>
            <a:endParaRPr lang="en-US" sz="18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0436B17-2645-8649-580B-3BC728E54BCF}"/>
              </a:ext>
            </a:extLst>
          </p:cNvPr>
          <p:cNvSpPr txBox="1">
            <a:spLocks/>
          </p:cNvSpPr>
          <p:nvPr/>
        </p:nvSpPr>
        <p:spPr bwMode="auto">
          <a:xfrm>
            <a:off x="231237" y="1134420"/>
            <a:ext cx="2743200" cy="122549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9" tIns="45710" rIns="91419" bIns="45710" numCol="1" anchor="t" anchorCtr="0" compatLnSpc="1">
            <a:prstTxWarp prst="textNoShape">
              <a:avLst/>
            </a:prstTxWarp>
          </a:bodyPr>
          <a:lstStyle>
            <a:lvl1pPr marL="342821" indent="-34282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777" indent="-28568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2735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599829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6922" indent="-228547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017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110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8204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5298" indent="-228547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342900" indent="-342900" defTabSz="914400">
              <a:buFont typeface="+mj-lt"/>
              <a:buAutoNum type="arabicPeriod"/>
            </a:pPr>
            <a:r>
              <a:rPr lang="en-US" sz="1800" kern="0" dirty="0"/>
              <a:t>You create and describe your tasks on the </a:t>
            </a:r>
            <a:r>
              <a:rPr lang="en-US" sz="1800" b="1" kern="0" dirty="0">
                <a:solidFill>
                  <a:srgbClr val="0432FF"/>
                </a:solidFill>
              </a:rPr>
              <a:t>Access Point</a:t>
            </a:r>
            <a:r>
              <a:rPr lang="en-US" sz="1800" kern="0" dirty="0"/>
              <a:t>.</a:t>
            </a:r>
            <a:endParaRPr lang="en-US" sz="1800" b="1" kern="0" dirty="0">
              <a:solidFill>
                <a:schemeClr val="accent2"/>
              </a:solidFill>
            </a:endParaRPr>
          </a:p>
        </p:txBody>
      </p:sp>
      <p:grpSp>
        <p:nvGrpSpPr>
          <p:cNvPr id="6" name="Google Shape;174;p21">
            <a:extLst>
              <a:ext uri="{FF2B5EF4-FFF2-40B4-BE49-F238E27FC236}">
                <a16:creationId xmlns:a16="http://schemas.microsoft.com/office/drawing/2014/main" id="{94AEE4A2-4C46-AC19-10F6-0BEEF055D239}"/>
              </a:ext>
            </a:extLst>
          </p:cNvPr>
          <p:cNvGrpSpPr/>
          <p:nvPr/>
        </p:nvGrpSpPr>
        <p:grpSpPr>
          <a:xfrm>
            <a:off x="-13969" y="3140567"/>
            <a:ext cx="1866000" cy="951075"/>
            <a:chOff x="712475" y="483988"/>
            <a:chExt cx="1866000" cy="951075"/>
          </a:xfrm>
        </p:grpSpPr>
        <p:pic>
          <p:nvPicPr>
            <p:cNvPr id="9" name="Google Shape;175;p21" title="laptop.png">
              <a:extLst>
                <a:ext uri="{FF2B5EF4-FFF2-40B4-BE49-F238E27FC236}">
                  <a16:creationId xmlns:a16="http://schemas.microsoft.com/office/drawing/2014/main" id="{206657B8-8A92-4A6D-5A57-B80A9A9A3167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19550" y="483988"/>
              <a:ext cx="698400" cy="698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76;p21">
              <a:extLst>
                <a:ext uri="{FF2B5EF4-FFF2-40B4-BE49-F238E27FC236}">
                  <a16:creationId xmlns:a16="http://schemas.microsoft.com/office/drawing/2014/main" id="{72BC72EA-492A-AD10-AC52-3039C4428616}"/>
                </a:ext>
              </a:extLst>
            </p:cNvPr>
            <p:cNvSpPr txBox="1"/>
            <p:nvPr/>
          </p:nvSpPr>
          <p:spPr>
            <a:xfrm>
              <a:off x="712475" y="981463"/>
              <a:ext cx="1866000" cy="45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</a:rPr>
                <a:t>Your computer</a:t>
              </a:r>
              <a:endParaRPr b="1">
                <a:solidFill>
                  <a:schemeClr val="dk1"/>
                </a:solidFill>
              </a:endParaRPr>
            </a:p>
          </p:txBody>
        </p:sp>
        <p:pic>
          <p:nvPicPr>
            <p:cNvPr id="11" name="Google Shape;177;p21" title="account.png">
              <a:extLst>
                <a:ext uri="{FF2B5EF4-FFF2-40B4-BE49-F238E27FC236}">
                  <a16:creationId xmlns:a16="http://schemas.microsoft.com/office/drawing/2014/main" id="{018C2C23-9893-4042-BA3F-1F9052C323D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28004" y="529838"/>
              <a:ext cx="652550" cy="652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206968A-41AD-42F6-11BA-91264B1BA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437" y="3424782"/>
            <a:ext cx="1174372" cy="7815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6B8818-E19F-882D-303B-E8410A6A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414" y="4276250"/>
            <a:ext cx="1174372" cy="78152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1ABA2AC-6F10-1AAF-237A-CBE210CF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073" y="3152853"/>
            <a:ext cx="1919384" cy="12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9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Terminology: </a:t>
            </a:r>
            <a:r>
              <a:rPr lang="en-US" i="1" dirty="0"/>
              <a:t>Job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33399" y="1000126"/>
            <a:ext cx="8191501" cy="3514725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dirty="0"/>
              <a:t>Job</a:t>
            </a:r>
            <a:r>
              <a:rPr lang="en-US" sz="2400" b="1" dirty="0"/>
              <a:t>: </a:t>
            </a:r>
            <a:r>
              <a:rPr lang="en-US" sz="2400" dirty="0"/>
              <a:t>An independently-scheduled unit of computing work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Three main pieces: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0432FF"/>
                </a:solidFill>
              </a:rPr>
              <a:t>Executable</a:t>
            </a:r>
            <a:r>
              <a:rPr lang="en-US" sz="2000" b="1" dirty="0"/>
              <a:t>: </a:t>
            </a:r>
            <a:r>
              <a:rPr lang="en-US" sz="2000" dirty="0"/>
              <a:t>the script or program to run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0432FF"/>
                </a:solidFill>
              </a:rPr>
              <a:t>Input</a:t>
            </a:r>
            <a:r>
              <a:rPr lang="en-US" sz="2000" b="1" dirty="0"/>
              <a:t>: </a:t>
            </a:r>
            <a:r>
              <a:rPr lang="en-US" sz="2000" dirty="0"/>
              <a:t>any options (arguments) and/or file-based information</a:t>
            </a:r>
          </a:p>
          <a:p>
            <a:pPr marL="457093" lvl="1" indent="0">
              <a:buNone/>
            </a:pPr>
            <a:r>
              <a:rPr lang="en-US" sz="2000" b="1" dirty="0">
                <a:solidFill>
                  <a:srgbClr val="0432FF"/>
                </a:solidFill>
              </a:rPr>
              <a:t>Output</a:t>
            </a:r>
            <a:r>
              <a:rPr lang="en-US" sz="2000" b="1" dirty="0"/>
              <a:t>: </a:t>
            </a:r>
            <a:r>
              <a:rPr lang="en-US" sz="2000" dirty="0"/>
              <a:t>files printed by the executable</a:t>
            </a:r>
          </a:p>
          <a:p>
            <a:pPr marL="457093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Note: In order to run </a:t>
            </a:r>
            <a:r>
              <a:rPr lang="en-US" sz="2400" i="1" dirty="0"/>
              <a:t>many </a:t>
            </a:r>
            <a:r>
              <a:rPr lang="en-US" sz="2400" dirty="0"/>
              <a:t>jobs, executable must run on the command-line without any graphical input from the user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04EDED-A79F-9441-BA56-EB4E3B389F4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8986AA-56B1-B848-B9AC-3AC092FE1598}"/>
              </a:ext>
            </a:extLst>
          </p:cNvPr>
          <p:cNvSpPr/>
          <p:nvPr/>
        </p:nvSpPr>
        <p:spPr bwMode="auto">
          <a:xfrm>
            <a:off x="1295400" y="4800600"/>
            <a:ext cx="419100" cy="3429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37661"/>
      </p:ext>
    </p:extLst>
  </p:cSld>
  <p:clrMapOvr>
    <a:masterClrMapping/>
  </p:clrMapOvr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17622</TotalTime>
  <Words>3620</Words>
  <Application>Microsoft Office PowerPoint</Application>
  <PresentationFormat>On-screen Show (16:9)</PresentationFormat>
  <Paragraphs>659</Paragraphs>
  <Slides>49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Courier</vt:lpstr>
      <vt:lpstr>Futura</vt:lpstr>
      <vt:lpstr>Symbol</vt:lpstr>
      <vt:lpstr>Times</vt:lpstr>
      <vt:lpstr>Wingdings</vt:lpstr>
      <vt:lpstr>OSG-Summer-School-Template</vt:lpstr>
      <vt:lpstr>Introduction to Job Submission with HTCondor</vt:lpstr>
      <vt:lpstr>Objective</vt:lpstr>
      <vt:lpstr>Takeaway</vt:lpstr>
      <vt:lpstr>History of HTCondor</vt:lpstr>
      <vt:lpstr>HTCondor History and Status</vt:lpstr>
      <vt:lpstr>How does HTCondor work?</vt:lpstr>
      <vt:lpstr>HTCondor — How It Works</vt:lpstr>
      <vt:lpstr>HTCondor — How It Works</vt:lpstr>
      <vt:lpstr>Terminology: Job</vt:lpstr>
      <vt:lpstr>Terminology: Machine, Slot</vt:lpstr>
      <vt:lpstr>Job Matching</vt:lpstr>
      <vt:lpstr>Job Execution</vt:lpstr>
      <vt:lpstr>Basics of submitting jobs</vt:lpstr>
      <vt:lpstr>HTCondor — How It Works</vt:lpstr>
      <vt:lpstr>Terminology: Job</vt:lpstr>
      <vt:lpstr>Components of a job</vt:lpstr>
      <vt:lpstr>Components of a job</vt:lpstr>
      <vt:lpstr>Job Example</vt:lpstr>
      <vt:lpstr>Command for One Task</vt:lpstr>
      <vt:lpstr>HTCondor Submit File</vt:lpstr>
      <vt:lpstr>HTCondor Submit File</vt:lpstr>
      <vt:lpstr>HTCondor Submit File</vt:lpstr>
      <vt:lpstr>HTCondor Submit File</vt:lpstr>
      <vt:lpstr>HTCondor Submit File</vt:lpstr>
      <vt:lpstr>HTCondor Submit File</vt:lpstr>
      <vt:lpstr>HTCondor Submit File</vt:lpstr>
      <vt:lpstr>HTCondor Submit File</vt:lpstr>
      <vt:lpstr>Let’s pause!</vt:lpstr>
      <vt:lpstr>Submitting and monitoring HTCondor jobs</vt:lpstr>
      <vt:lpstr>HTCondor — How It Works</vt:lpstr>
      <vt:lpstr>Submitting and Monitoring</vt:lpstr>
      <vt:lpstr>More about condor_q</vt:lpstr>
      <vt:lpstr>More about condor_q</vt:lpstr>
      <vt:lpstr>Monitoring Jobs with condor_q</vt:lpstr>
      <vt:lpstr>HTCondor — How It Works</vt:lpstr>
      <vt:lpstr>Job Idle</vt:lpstr>
      <vt:lpstr>Job Starts</vt:lpstr>
      <vt:lpstr>Job Running</vt:lpstr>
      <vt:lpstr>Job Completes</vt:lpstr>
      <vt:lpstr>Job Completes (cont.)</vt:lpstr>
      <vt:lpstr>Reviewing Completed Jobs</vt:lpstr>
      <vt:lpstr>Log File</vt:lpstr>
      <vt:lpstr>Reviewing Jobs</vt:lpstr>
      <vt:lpstr>Watching Job Progress with condor_watch_q</vt:lpstr>
      <vt:lpstr>Watching Progress of Jobs</vt:lpstr>
      <vt:lpstr>Watching Progress of Jobs</vt:lpstr>
      <vt:lpstr>Watching Progress of Jobs</vt:lpstr>
      <vt:lpstr>Watching Progress of Jobs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gthain</dc:creator>
  <cp:lastModifiedBy>Amber Lim</cp:lastModifiedBy>
  <cp:revision>391</cp:revision>
  <cp:lastPrinted>2017-07-16T13:35:46Z</cp:lastPrinted>
  <dcterms:modified xsi:type="dcterms:W3CDTF">2025-06-23T13:15:57Z</dcterms:modified>
</cp:coreProperties>
</file>